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4030F-F25E-E723-8BAB-972ABCAC6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4C4F7-90FF-AEC9-A16C-D77FF0A00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48A4A-E6A4-DDE9-5787-72C536A2D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4E7DD-7360-2745-8E57-5971BE181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E99D3-B913-3709-9A0B-1652A5D96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837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87159-5B06-8E01-FE8F-CDAA8971A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58074-B8D3-7B2C-85D7-B8F0D8943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06A57-AF45-4255-3036-FA8C92F1D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D3A74-FBB5-A763-383A-77765E40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F4F50-F73B-EC37-D6ED-1A08C8545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414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11A7-80CE-F2C4-7B1B-7D8510853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D7696-643F-9048-F920-369E656AC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AE4E0-8989-BFC3-D3B5-169F7FC3D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C5344-7577-9334-BAB6-B1AB730BC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D8DE-9D0B-B927-CF16-7DBB26A8A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4552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52F15-D01B-B747-8CDC-25D733AF7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C4699-8B50-006B-25BF-29E539873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BAA4F4-65F7-4922-1A61-D28A92B73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64C9C-6121-EFA2-7031-9AEC8E46E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88B93-8CE3-94CC-BA03-B4E0958B5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1E935-37A4-3898-BEAF-D9420C4CB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487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3E8E-6EE5-0C54-7172-F0C7F1F14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12A62-09C0-FE80-29C1-66EA20299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9062E-DD19-2756-5270-FA8415DD8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AF092F-E1FA-B969-9294-16D854A8F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DE1FF7-5E6D-FBB5-FF1C-DFD408ECD1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39CD00-4AE5-A1A8-078E-0A3EF2B08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8210C1-C02E-EB41-8B58-656D62008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761D6D-F1FB-428C-3D02-71A7A769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078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8533A-5A7F-91DE-3FC0-991F60AB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FEEA3-AF9B-82E3-D96D-0E42D1A9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925A1E-37A6-3793-4926-22DBEBF73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5A4F7-ABC0-2154-727A-C0725260D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8476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A3966A-7B42-C993-3086-B7FC329CC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3F1140-4E40-28D3-A9FE-3AC91204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0498C-CE17-FC99-69B4-09C392C6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4464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2834C-84E1-C6A6-9570-3E10BEA7A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9D628-AAAC-20CE-99BB-2E62F157C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C5885-EA5D-9ECF-201E-4430BC34D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EBE1D9-179F-BF79-3427-E31F8852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9E15C-6DA6-DC63-21C9-78244C651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806F4-5012-8DE8-B40E-F355046B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4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A5D8-EB28-AFCD-599D-776F6F61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9B828-92F7-78D6-2C52-6500B65C1B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8D974-0FDF-4F18-4598-985138904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3CE7E-2879-F3C9-1BFF-86542BB5A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53244-0634-1A54-6C20-AE599E86A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65209-8B52-803F-581C-9F97D1AE1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75603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D94A9-F293-D101-46B4-637BE730F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058C11-A85C-7495-1573-1022FB4F7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7854F-005F-2AF9-6D1F-2305FE647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8D772-28A1-D03C-A682-8DD04406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23562-3F8A-DF47-8DD0-1D643986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750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E332BA-19F3-6A7E-746C-8BE23CBDC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EED360-4337-7414-F64C-30045E154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2A733-A1FC-3472-4939-7630912D2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48740-A67B-E5F4-069F-B023B64E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1B94F-1339-FF71-E302-C18BE663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032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7A5161-5DDF-7889-7404-1DFB7543F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331B9-75A2-5054-62C9-84241A061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8EFA8-ED1A-7598-2F6B-6B27251F8C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A8D2-FAAE-42C7-873A-B20DE07ED162}" type="datetimeFigureOut">
              <a:rPr lang="en-ID" smtClean="0"/>
              <a:t>07/09/2023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1613B-52B9-48D4-E1A2-D808FA0EB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DEF6C-D3EC-9CF7-B9D0-CE95611CF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6DE8A-5C8A-4071-AEC9-032744ED2A8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923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DADB2C-2C29-250E-D7AF-87DA82297A02}"/>
              </a:ext>
            </a:extLst>
          </p:cNvPr>
          <p:cNvSpPr txBox="1"/>
          <p:nvPr/>
        </p:nvSpPr>
        <p:spPr>
          <a:xfrm>
            <a:off x="384313" y="424070"/>
            <a:ext cx="11160601" cy="70788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JUMLAH LAPORAN LHKASN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DI PEMERINTAH PROVINSI KEPULAUAN BANGKA BELITUNG</a:t>
            </a:r>
            <a:endParaRPr lang="en-ID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C02903-DA8A-47BF-BFF7-FCC7E9FE6033}"/>
              </a:ext>
            </a:extLst>
          </p:cNvPr>
          <p:cNvSpPr txBox="1"/>
          <p:nvPr/>
        </p:nvSpPr>
        <p:spPr>
          <a:xfrm>
            <a:off x="384313" y="1720840"/>
            <a:ext cx="11160601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INSTANSI				: PEMERINTAH PROVINSI KEPULAUAN BANGKA BELITUNG</a:t>
            </a:r>
          </a:p>
          <a:p>
            <a:r>
              <a:rPr lang="en-US" b="1" dirty="0"/>
              <a:t>JUMLAH PEGAWAI 			: 5760 ORANG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b="1" dirty="0"/>
              <a:t>WAJIB LHKASN 			: 5343 ORANG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b="1" dirty="0"/>
              <a:t>SUDAH LAPOR			: 5233 ORANG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b="1" dirty="0"/>
              <a:t>BELUM LAPOR			: </a:t>
            </a:r>
            <a:r>
              <a:rPr lang="en-ID" b="1" dirty="0">
                <a:solidFill>
                  <a:schemeClr val="accent1">
                    <a:lumMod val="75000"/>
                  </a:schemeClr>
                </a:solidFill>
              </a:rPr>
              <a:t>110 ORANG</a:t>
            </a:r>
          </a:p>
          <a:p>
            <a:endParaRPr lang="en-ID" b="1" dirty="0"/>
          </a:p>
          <a:p>
            <a:endParaRPr lang="en-ID" b="1" dirty="0"/>
          </a:p>
          <a:p>
            <a:endParaRPr lang="en-ID" b="1" dirty="0"/>
          </a:p>
          <a:p>
            <a:endParaRPr lang="en-ID" b="1" dirty="0"/>
          </a:p>
          <a:p>
            <a:r>
              <a:rPr lang="en-ID" b="1" dirty="0"/>
              <a:t>JUMLAH LAPORAN 		: 20557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b="1" dirty="0"/>
              <a:t>SUDAH TERVERIFIKASI		: 1164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b="1" dirty="0"/>
              <a:t>BELUM TERVERIFIKASI		: 19393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D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D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06D496F-8C6D-6A77-703C-A5C64B94B6DD}"/>
              </a:ext>
            </a:extLst>
          </p:cNvPr>
          <p:cNvCxnSpPr>
            <a:cxnSpLocks/>
          </p:cNvCxnSpPr>
          <p:nvPr/>
        </p:nvCxnSpPr>
        <p:spPr>
          <a:xfrm>
            <a:off x="371061" y="3705999"/>
            <a:ext cx="11160601" cy="0"/>
          </a:xfrm>
          <a:prstGeom prst="straightConnector1">
            <a:avLst/>
          </a:prstGeom>
          <a:ln w="38100">
            <a:solidFill>
              <a:schemeClr val="bg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29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lisia ayu</dc:creator>
  <cp:lastModifiedBy>lisia ayu</cp:lastModifiedBy>
  <cp:revision>1</cp:revision>
  <dcterms:created xsi:type="dcterms:W3CDTF">2023-09-07T03:36:34Z</dcterms:created>
  <dcterms:modified xsi:type="dcterms:W3CDTF">2023-09-07T03:36:34Z</dcterms:modified>
</cp:coreProperties>
</file>