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  <p:sldMasterId id="2147483780" r:id="rId3"/>
    <p:sldMasterId id="2147483840" r:id="rId4"/>
    <p:sldMasterId id="2147483852" r:id="rId5"/>
  </p:sldMasterIdLst>
  <p:notesMasterIdLst>
    <p:notesMasterId r:id="rId18"/>
  </p:notesMasterIdLst>
  <p:handoutMasterIdLst>
    <p:handoutMasterId r:id="rId19"/>
  </p:handoutMasterIdLst>
  <p:sldIdLst>
    <p:sldId id="609" r:id="rId6"/>
    <p:sldId id="647" r:id="rId7"/>
    <p:sldId id="648" r:id="rId8"/>
    <p:sldId id="492" r:id="rId9"/>
    <p:sldId id="618" r:id="rId10"/>
    <p:sldId id="619" r:id="rId11"/>
    <p:sldId id="635" r:id="rId12"/>
    <p:sldId id="596" r:id="rId13"/>
    <p:sldId id="553" r:id="rId14"/>
    <p:sldId id="554" r:id="rId15"/>
    <p:sldId id="649" r:id="rId16"/>
    <p:sldId id="650" r:id="rId17"/>
  </p:sldIdLst>
  <p:sldSz cx="9144000" cy="6858000" type="screen4x3"/>
  <p:notesSz cx="6881813" cy="92964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0000"/>
    <a:srgbClr val="FF3399"/>
    <a:srgbClr val="00FFFF"/>
    <a:srgbClr val="FFFF99"/>
    <a:srgbClr val="008000"/>
    <a:srgbClr val="21EB34"/>
    <a:srgbClr val="DCB9E5"/>
    <a:srgbClr val="FF9933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26" autoAdjust="0"/>
    <p:restoredTop sz="98224" autoAdjust="0"/>
  </p:normalViewPr>
  <p:slideViewPr>
    <p:cSldViewPr>
      <p:cViewPr varScale="1">
        <p:scale>
          <a:sx n="26" d="100"/>
          <a:sy n="26" d="100"/>
        </p:scale>
        <p:origin x="114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3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640530-27D1-44FE-8F73-64491F73F81C}" type="doc">
      <dgm:prSet loTypeId="urn:microsoft.com/office/officeart/2005/8/layout/radial6" loCatId="cycle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endParaRPr lang="id-ID"/>
        </a:p>
      </dgm:t>
    </dgm:pt>
    <dgm:pt modelId="{1BD78321-A24F-42D7-9833-22375500E4D8}">
      <dgm:prSet phldrT="[Text]" custT="1"/>
      <dgm:spPr/>
      <dgm:t>
        <a:bodyPr lIns="0" tIns="0" rIns="0" bIns="0"/>
        <a:lstStyle/>
        <a:p>
          <a:pPr>
            <a:lnSpc>
              <a:spcPct val="100000"/>
            </a:lnSpc>
          </a:pPr>
          <a:r>
            <a:rPr lang="id-ID" sz="1800" b="1" dirty="0" smtClean="0">
              <a:solidFill>
                <a:srgbClr val="FFFF00"/>
              </a:solidFill>
              <a:effectLst/>
              <a:latin typeface="Agency FB" pitchFamily="34" charset="0"/>
            </a:rPr>
            <a:t>Strategic Asset Management</a:t>
          </a:r>
          <a:endParaRPr lang="id-ID" sz="1800" b="1" dirty="0">
            <a:solidFill>
              <a:srgbClr val="FFFF00"/>
            </a:solidFill>
            <a:effectLst/>
            <a:latin typeface="Agency FB" pitchFamily="34" charset="0"/>
          </a:endParaRPr>
        </a:p>
      </dgm:t>
    </dgm:pt>
    <dgm:pt modelId="{3743E6C8-538C-4967-8461-48C34A55D0ED}" type="parTrans" cxnId="{4CD7468D-1A33-421E-A045-F738C0A875C7}">
      <dgm:prSet/>
      <dgm:spPr/>
      <dgm:t>
        <a:bodyPr/>
        <a:lstStyle/>
        <a:p>
          <a:endParaRPr lang="id-ID" sz="1200">
            <a:solidFill>
              <a:schemeClr val="accent2">
                <a:lumMod val="10000"/>
              </a:schemeClr>
            </a:solidFill>
          </a:endParaRPr>
        </a:p>
      </dgm:t>
    </dgm:pt>
    <dgm:pt modelId="{3FE4202A-1983-4FA2-9E5C-AF8309E0579F}" type="sibTrans" cxnId="{4CD7468D-1A33-421E-A045-F738C0A875C7}">
      <dgm:prSet/>
      <dgm:spPr/>
      <dgm:t>
        <a:bodyPr/>
        <a:lstStyle/>
        <a:p>
          <a:endParaRPr lang="id-ID" sz="1200">
            <a:solidFill>
              <a:schemeClr val="accent2">
                <a:lumMod val="10000"/>
              </a:schemeClr>
            </a:solidFill>
          </a:endParaRPr>
        </a:p>
      </dgm:t>
    </dgm:pt>
    <dgm:pt modelId="{DA548211-ADE7-4B4F-9D05-2845F0888A70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id-ID" sz="1200" b="1" dirty="0" smtClean="0">
              <a:solidFill>
                <a:schemeClr val="accent2">
                  <a:lumMod val="10000"/>
                </a:schemeClr>
              </a:solidFill>
            </a:rPr>
            <a:t>Tertib Administrasi</a:t>
          </a:r>
          <a:endParaRPr lang="id-ID" sz="1200" b="1" cap="none" spc="0" baseline="0" dirty="0">
            <a:ln w="18415" cmpd="sng">
              <a:solidFill>
                <a:srgbClr val="FFFFFF"/>
              </a:solidFill>
              <a:prstDash val="solid"/>
            </a:ln>
            <a:solidFill>
              <a:schemeClr val="tx2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+mn-lt"/>
          </a:endParaRPr>
        </a:p>
      </dgm:t>
    </dgm:pt>
    <dgm:pt modelId="{E66A8679-74AB-4B58-A8B3-B5ABF6363328}" type="parTrans" cxnId="{546B1C92-83E1-4F72-B5CB-EABDD258A971}">
      <dgm:prSet/>
      <dgm:spPr/>
      <dgm:t>
        <a:bodyPr/>
        <a:lstStyle/>
        <a:p>
          <a:endParaRPr lang="id-ID" sz="1200">
            <a:solidFill>
              <a:schemeClr val="accent2">
                <a:lumMod val="10000"/>
              </a:schemeClr>
            </a:solidFill>
          </a:endParaRPr>
        </a:p>
      </dgm:t>
    </dgm:pt>
    <dgm:pt modelId="{04D4A2FD-206D-4509-AB7A-62BC24FD8FC0}" type="sibTrans" cxnId="{546B1C92-83E1-4F72-B5CB-EABDD258A971}">
      <dgm:prSet/>
      <dgm:spPr/>
      <dgm:t>
        <a:bodyPr/>
        <a:lstStyle/>
        <a:p>
          <a:endParaRPr lang="id-ID" sz="1200">
            <a:solidFill>
              <a:schemeClr val="accent2">
                <a:lumMod val="10000"/>
              </a:schemeClr>
            </a:solidFill>
          </a:endParaRPr>
        </a:p>
      </dgm:t>
    </dgm:pt>
    <dgm:pt modelId="{3E11C2A9-A673-4897-A09F-70E54FE34288}">
      <dgm:prSet phldrT="[Text]" custT="1"/>
      <dgm:spPr/>
      <dgm:t>
        <a:bodyPr/>
        <a:lstStyle/>
        <a:p>
          <a:r>
            <a:rPr lang="id-ID" sz="1200" b="1" dirty="0" smtClean="0">
              <a:solidFill>
                <a:schemeClr val="accent2">
                  <a:lumMod val="10000"/>
                </a:schemeClr>
              </a:solidFill>
            </a:rPr>
            <a:t>Tertib Hukum</a:t>
          </a:r>
          <a:endParaRPr lang="id-ID" sz="1200" b="1" dirty="0">
            <a:solidFill>
              <a:schemeClr val="accent2">
                <a:lumMod val="10000"/>
              </a:schemeClr>
            </a:solidFill>
          </a:endParaRPr>
        </a:p>
      </dgm:t>
    </dgm:pt>
    <dgm:pt modelId="{643326B0-31BF-45FE-8606-0B04AB0CAD89}" type="parTrans" cxnId="{EA1581E6-4993-4E03-8977-6C47062202BA}">
      <dgm:prSet/>
      <dgm:spPr/>
      <dgm:t>
        <a:bodyPr/>
        <a:lstStyle/>
        <a:p>
          <a:endParaRPr lang="id-ID" sz="1200">
            <a:solidFill>
              <a:schemeClr val="accent2">
                <a:lumMod val="10000"/>
              </a:schemeClr>
            </a:solidFill>
          </a:endParaRPr>
        </a:p>
      </dgm:t>
    </dgm:pt>
    <dgm:pt modelId="{1897B9A5-308A-402C-9316-53CDA61D5402}" type="sibTrans" cxnId="{EA1581E6-4993-4E03-8977-6C47062202BA}">
      <dgm:prSet/>
      <dgm:spPr/>
      <dgm:t>
        <a:bodyPr/>
        <a:lstStyle/>
        <a:p>
          <a:endParaRPr lang="id-ID" sz="1200">
            <a:solidFill>
              <a:schemeClr val="accent2">
                <a:lumMod val="10000"/>
              </a:schemeClr>
            </a:solidFill>
          </a:endParaRPr>
        </a:p>
      </dgm:t>
    </dgm:pt>
    <dgm:pt modelId="{9A181135-BE11-45C6-8F68-504F896E1411}">
      <dgm:prSet phldrT="[Text]" custT="1"/>
      <dgm:spPr/>
      <dgm:t>
        <a:bodyPr lIns="0" rIns="0"/>
        <a:lstStyle/>
        <a:p>
          <a:r>
            <a:rPr lang="id-ID" sz="12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2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Highest &amp; Best Use</a:t>
          </a:r>
          <a:endParaRPr lang="id-ID" sz="12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chemeClr val="tx2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49E316AA-5860-4320-9675-CC8227D44FF5}" type="parTrans" cxnId="{2A647D2F-55C1-4BFB-9F19-05733A1D837D}">
      <dgm:prSet/>
      <dgm:spPr/>
      <dgm:t>
        <a:bodyPr/>
        <a:lstStyle/>
        <a:p>
          <a:endParaRPr lang="id-ID" sz="1200">
            <a:solidFill>
              <a:schemeClr val="accent2">
                <a:lumMod val="10000"/>
              </a:schemeClr>
            </a:solidFill>
          </a:endParaRPr>
        </a:p>
      </dgm:t>
    </dgm:pt>
    <dgm:pt modelId="{EB657EC9-0EFA-44E4-933F-B24F42E36EA9}" type="sibTrans" cxnId="{2A647D2F-55C1-4BFB-9F19-05733A1D837D}">
      <dgm:prSet/>
      <dgm:spPr/>
      <dgm:t>
        <a:bodyPr/>
        <a:lstStyle/>
        <a:p>
          <a:endParaRPr lang="id-ID" sz="1200">
            <a:solidFill>
              <a:schemeClr val="accent2">
                <a:lumMod val="10000"/>
              </a:schemeClr>
            </a:solidFill>
          </a:endParaRPr>
        </a:p>
      </dgm:t>
    </dgm:pt>
    <dgm:pt modelId="{E336F8BB-F23F-4D7F-96AE-CC9B730A11F8}">
      <dgm:prSet phldrT="[Text]" custT="1"/>
      <dgm:spPr/>
      <dgm:t>
        <a:bodyPr/>
        <a:lstStyle/>
        <a:p>
          <a:r>
            <a:rPr lang="id-ID" sz="1200" b="1" dirty="0" smtClean="0">
              <a:solidFill>
                <a:srgbClr val="FFFF00"/>
              </a:solidFill>
            </a:rPr>
            <a:t>Tertib Penge-lolaan</a:t>
          </a:r>
          <a:endParaRPr lang="id-ID" sz="1200" b="1" dirty="0">
            <a:solidFill>
              <a:srgbClr val="FFFF00"/>
            </a:solidFill>
          </a:endParaRPr>
        </a:p>
      </dgm:t>
    </dgm:pt>
    <dgm:pt modelId="{5048D365-42D5-486D-91F2-3BD7C521D001}" type="parTrans" cxnId="{2C81231F-02ED-444F-AC93-A1C960E9045C}">
      <dgm:prSet/>
      <dgm:spPr/>
      <dgm:t>
        <a:bodyPr/>
        <a:lstStyle/>
        <a:p>
          <a:endParaRPr lang="id-ID" sz="1200">
            <a:solidFill>
              <a:schemeClr val="accent2">
                <a:lumMod val="10000"/>
              </a:schemeClr>
            </a:solidFill>
          </a:endParaRPr>
        </a:p>
      </dgm:t>
    </dgm:pt>
    <dgm:pt modelId="{A714A1AE-B6AB-4320-A665-286D693CF134}" type="sibTrans" cxnId="{2C81231F-02ED-444F-AC93-A1C960E9045C}">
      <dgm:prSet/>
      <dgm:spPr/>
      <dgm:t>
        <a:bodyPr/>
        <a:lstStyle/>
        <a:p>
          <a:endParaRPr lang="id-ID" sz="1200">
            <a:solidFill>
              <a:schemeClr val="accent2">
                <a:lumMod val="10000"/>
              </a:schemeClr>
            </a:solidFill>
          </a:endParaRPr>
        </a:p>
      </dgm:t>
    </dgm:pt>
    <dgm:pt modelId="{36FF2106-5805-46A4-9268-0CF366C5368C}" type="pres">
      <dgm:prSet presAssocID="{DC640530-27D1-44FE-8F73-64491F73F81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61005850-875B-4C4E-8FC3-84286BA3FD70}" type="pres">
      <dgm:prSet presAssocID="{1BD78321-A24F-42D7-9833-22375500E4D8}" presName="centerShape" presStyleLbl="node0" presStyleIdx="0" presStyleCnt="1" custScaleX="113127" custScaleY="116541"/>
      <dgm:spPr/>
      <dgm:t>
        <a:bodyPr/>
        <a:lstStyle/>
        <a:p>
          <a:endParaRPr lang="id-ID"/>
        </a:p>
      </dgm:t>
    </dgm:pt>
    <dgm:pt modelId="{9097267D-D3B5-428C-B063-B2855D0475C8}" type="pres">
      <dgm:prSet presAssocID="{DA548211-ADE7-4B4F-9D05-2845F0888A7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54B7036-89A7-4A5F-8430-5E300CAA39E8}" type="pres">
      <dgm:prSet presAssocID="{DA548211-ADE7-4B4F-9D05-2845F0888A70}" presName="dummy" presStyleCnt="0"/>
      <dgm:spPr/>
    </dgm:pt>
    <dgm:pt modelId="{D03896FC-A6B2-42BC-9CD3-E197849E291D}" type="pres">
      <dgm:prSet presAssocID="{04D4A2FD-206D-4509-AB7A-62BC24FD8FC0}" presName="sibTrans" presStyleLbl="sibTrans2D1" presStyleIdx="0" presStyleCnt="4"/>
      <dgm:spPr/>
      <dgm:t>
        <a:bodyPr/>
        <a:lstStyle/>
        <a:p>
          <a:endParaRPr lang="id-ID"/>
        </a:p>
      </dgm:t>
    </dgm:pt>
    <dgm:pt modelId="{BB3C86B4-9132-4CD5-9E49-571426702242}" type="pres">
      <dgm:prSet presAssocID="{3E11C2A9-A673-4897-A09F-70E54FE3428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088CBF2-F7A2-4464-94A5-EF08500CE25D}" type="pres">
      <dgm:prSet presAssocID="{3E11C2A9-A673-4897-A09F-70E54FE34288}" presName="dummy" presStyleCnt="0"/>
      <dgm:spPr/>
    </dgm:pt>
    <dgm:pt modelId="{45F036B2-C9E9-4908-8247-F339EF780D2B}" type="pres">
      <dgm:prSet presAssocID="{1897B9A5-308A-402C-9316-53CDA61D5402}" presName="sibTrans" presStyleLbl="sibTrans2D1" presStyleIdx="1" presStyleCnt="4"/>
      <dgm:spPr/>
      <dgm:t>
        <a:bodyPr/>
        <a:lstStyle/>
        <a:p>
          <a:endParaRPr lang="id-ID"/>
        </a:p>
      </dgm:t>
    </dgm:pt>
    <dgm:pt modelId="{5DEEC2BA-047C-401E-80C9-787DA87E708E}" type="pres">
      <dgm:prSet presAssocID="{9A181135-BE11-45C6-8F68-504F896E1411}" presName="node" presStyleLbl="node1" presStyleIdx="2" presStyleCnt="4" custRadScaleRad="100048" custRadScaleInc="592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0AAE175-F76C-40B7-815D-57B9C78607BA}" type="pres">
      <dgm:prSet presAssocID="{9A181135-BE11-45C6-8F68-504F896E1411}" presName="dummy" presStyleCnt="0"/>
      <dgm:spPr/>
    </dgm:pt>
    <dgm:pt modelId="{C94F3DD0-2DB5-4462-91BD-C203FBA9786B}" type="pres">
      <dgm:prSet presAssocID="{EB657EC9-0EFA-44E4-933F-B24F42E36EA9}" presName="sibTrans" presStyleLbl="sibTrans2D1" presStyleIdx="2" presStyleCnt="4"/>
      <dgm:spPr/>
      <dgm:t>
        <a:bodyPr/>
        <a:lstStyle/>
        <a:p>
          <a:endParaRPr lang="id-ID"/>
        </a:p>
      </dgm:t>
    </dgm:pt>
    <dgm:pt modelId="{C6D6BACE-4260-4B05-A3C2-0F9F230CF3A8}" type="pres">
      <dgm:prSet presAssocID="{E336F8BB-F23F-4D7F-96AE-CC9B730A11F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667CC89-A890-4ABC-BC91-C79B09253EE9}" type="pres">
      <dgm:prSet presAssocID="{E336F8BB-F23F-4D7F-96AE-CC9B730A11F8}" presName="dummy" presStyleCnt="0"/>
      <dgm:spPr/>
    </dgm:pt>
    <dgm:pt modelId="{F356F65B-5A99-4C8D-8D7E-8F6BCBE71DDC}" type="pres">
      <dgm:prSet presAssocID="{A714A1AE-B6AB-4320-A665-286D693CF134}" presName="sibTrans" presStyleLbl="sibTrans2D1" presStyleIdx="3" presStyleCnt="4"/>
      <dgm:spPr/>
      <dgm:t>
        <a:bodyPr/>
        <a:lstStyle/>
        <a:p>
          <a:endParaRPr lang="id-ID"/>
        </a:p>
      </dgm:t>
    </dgm:pt>
  </dgm:ptLst>
  <dgm:cxnLst>
    <dgm:cxn modelId="{4CD7468D-1A33-421E-A045-F738C0A875C7}" srcId="{DC640530-27D1-44FE-8F73-64491F73F81C}" destId="{1BD78321-A24F-42D7-9833-22375500E4D8}" srcOrd="0" destOrd="0" parTransId="{3743E6C8-538C-4967-8461-48C34A55D0ED}" sibTransId="{3FE4202A-1983-4FA2-9E5C-AF8309E0579F}"/>
    <dgm:cxn modelId="{131A72A3-39E6-4BFD-9696-A5C65B4FF69A}" type="presOf" srcId="{3E11C2A9-A673-4897-A09F-70E54FE34288}" destId="{BB3C86B4-9132-4CD5-9E49-571426702242}" srcOrd="0" destOrd="0" presId="urn:microsoft.com/office/officeart/2005/8/layout/radial6"/>
    <dgm:cxn modelId="{546B1C92-83E1-4F72-B5CB-EABDD258A971}" srcId="{1BD78321-A24F-42D7-9833-22375500E4D8}" destId="{DA548211-ADE7-4B4F-9D05-2845F0888A70}" srcOrd="0" destOrd="0" parTransId="{E66A8679-74AB-4B58-A8B3-B5ABF6363328}" sibTransId="{04D4A2FD-206D-4509-AB7A-62BC24FD8FC0}"/>
    <dgm:cxn modelId="{D03825D3-2602-44F8-B02F-202266B7A2F8}" type="presOf" srcId="{9A181135-BE11-45C6-8F68-504F896E1411}" destId="{5DEEC2BA-047C-401E-80C9-787DA87E708E}" srcOrd="0" destOrd="0" presId="urn:microsoft.com/office/officeart/2005/8/layout/radial6"/>
    <dgm:cxn modelId="{BE348FBA-DABD-4D54-B056-9D647A2789D7}" type="presOf" srcId="{DA548211-ADE7-4B4F-9D05-2845F0888A70}" destId="{9097267D-D3B5-428C-B063-B2855D0475C8}" srcOrd="0" destOrd="0" presId="urn:microsoft.com/office/officeart/2005/8/layout/radial6"/>
    <dgm:cxn modelId="{B5F13BF7-982B-4B62-9E38-7CB86175664F}" type="presOf" srcId="{DC640530-27D1-44FE-8F73-64491F73F81C}" destId="{36FF2106-5805-46A4-9268-0CF366C5368C}" srcOrd="0" destOrd="0" presId="urn:microsoft.com/office/officeart/2005/8/layout/radial6"/>
    <dgm:cxn modelId="{317CD4D0-77F0-4979-B116-FFCF07E90724}" type="presOf" srcId="{EB657EC9-0EFA-44E4-933F-B24F42E36EA9}" destId="{C94F3DD0-2DB5-4462-91BD-C203FBA9786B}" srcOrd="0" destOrd="0" presId="urn:microsoft.com/office/officeart/2005/8/layout/radial6"/>
    <dgm:cxn modelId="{71D01B51-DF6E-4B51-AB5E-11998D3398D3}" type="presOf" srcId="{A714A1AE-B6AB-4320-A665-286D693CF134}" destId="{F356F65B-5A99-4C8D-8D7E-8F6BCBE71DDC}" srcOrd="0" destOrd="0" presId="urn:microsoft.com/office/officeart/2005/8/layout/radial6"/>
    <dgm:cxn modelId="{47791BFE-38A6-4856-8F4D-1ED3EF36DC9E}" type="presOf" srcId="{04D4A2FD-206D-4509-AB7A-62BC24FD8FC0}" destId="{D03896FC-A6B2-42BC-9CD3-E197849E291D}" srcOrd="0" destOrd="0" presId="urn:microsoft.com/office/officeart/2005/8/layout/radial6"/>
    <dgm:cxn modelId="{2C81231F-02ED-444F-AC93-A1C960E9045C}" srcId="{1BD78321-A24F-42D7-9833-22375500E4D8}" destId="{E336F8BB-F23F-4D7F-96AE-CC9B730A11F8}" srcOrd="3" destOrd="0" parTransId="{5048D365-42D5-486D-91F2-3BD7C521D001}" sibTransId="{A714A1AE-B6AB-4320-A665-286D693CF134}"/>
    <dgm:cxn modelId="{689D0B08-79A1-41DB-A20F-0A98C1B3E815}" type="presOf" srcId="{1897B9A5-308A-402C-9316-53CDA61D5402}" destId="{45F036B2-C9E9-4908-8247-F339EF780D2B}" srcOrd="0" destOrd="0" presId="urn:microsoft.com/office/officeart/2005/8/layout/radial6"/>
    <dgm:cxn modelId="{2A647D2F-55C1-4BFB-9F19-05733A1D837D}" srcId="{1BD78321-A24F-42D7-9833-22375500E4D8}" destId="{9A181135-BE11-45C6-8F68-504F896E1411}" srcOrd="2" destOrd="0" parTransId="{49E316AA-5860-4320-9675-CC8227D44FF5}" sibTransId="{EB657EC9-0EFA-44E4-933F-B24F42E36EA9}"/>
    <dgm:cxn modelId="{4C4DF5A7-2A2E-49C6-9266-36DA9CCF4D72}" type="presOf" srcId="{E336F8BB-F23F-4D7F-96AE-CC9B730A11F8}" destId="{C6D6BACE-4260-4B05-A3C2-0F9F230CF3A8}" srcOrd="0" destOrd="0" presId="urn:microsoft.com/office/officeart/2005/8/layout/radial6"/>
    <dgm:cxn modelId="{EA1581E6-4993-4E03-8977-6C47062202BA}" srcId="{1BD78321-A24F-42D7-9833-22375500E4D8}" destId="{3E11C2A9-A673-4897-A09F-70E54FE34288}" srcOrd="1" destOrd="0" parTransId="{643326B0-31BF-45FE-8606-0B04AB0CAD89}" sibTransId="{1897B9A5-308A-402C-9316-53CDA61D5402}"/>
    <dgm:cxn modelId="{37E64EAA-97FC-47D5-BC86-89E40AA9517A}" type="presOf" srcId="{1BD78321-A24F-42D7-9833-22375500E4D8}" destId="{61005850-875B-4C4E-8FC3-84286BA3FD70}" srcOrd="0" destOrd="0" presId="urn:microsoft.com/office/officeart/2005/8/layout/radial6"/>
    <dgm:cxn modelId="{0D496B02-DB8E-4FC7-A9ED-D841CEBC9644}" type="presParOf" srcId="{36FF2106-5805-46A4-9268-0CF366C5368C}" destId="{61005850-875B-4C4E-8FC3-84286BA3FD70}" srcOrd="0" destOrd="0" presId="urn:microsoft.com/office/officeart/2005/8/layout/radial6"/>
    <dgm:cxn modelId="{CF358ADE-4D33-40BB-AA35-30C781A5897C}" type="presParOf" srcId="{36FF2106-5805-46A4-9268-0CF366C5368C}" destId="{9097267D-D3B5-428C-B063-B2855D0475C8}" srcOrd="1" destOrd="0" presId="urn:microsoft.com/office/officeart/2005/8/layout/radial6"/>
    <dgm:cxn modelId="{E2A7C98F-69A0-4F5C-9436-9912CDB9D5D6}" type="presParOf" srcId="{36FF2106-5805-46A4-9268-0CF366C5368C}" destId="{854B7036-89A7-4A5F-8430-5E300CAA39E8}" srcOrd="2" destOrd="0" presId="urn:microsoft.com/office/officeart/2005/8/layout/radial6"/>
    <dgm:cxn modelId="{10928141-3CF5-46CA-BA9D-BFBB7E4010B7}" type="presParOf" srcId="{36FF2106-5805-46A4-9268-0CF366C5368C}" destId="{D03896FC-A6B2-42BC-9CD3-E197849E291D}" srcOrd="3" destOrd="0" presId="urn:microsoft.com/office/officeart/2005/8/layout/radial6"/>
    <dgm:cxn modelId="{46E06C95-47AD-4CDC-B7DC-3C5EC0D40384}" type="presParOf" srcId="{36FF2106-5805-46A4-9268-0CF366C5368C}" destId="{BB3C86B4-9132-4CD5-9E49-571426702242}" srcOrd="4" destOrd="0" presId="urn:microsoft.com/office/officeart/2005/8/layout/radial6"/>
    <dgm:cxn modelId="{EA098925-B42D-42F5-B012-F867A2A82CDA}" type="presParOf" srcId="{36FF2106-5805-46A4-9268-0CF366C5368C}" destId="{F088CBF2-F7A2-4464-94A5-EF08500CE25D}" srcOrd="5" destOrd="0" presId="urn:microsoft.com/office/officeart/2005/8/layout/radial6"/>
    <dgm:cxn modelId="{CA1CA02A-7533-40B6-8AFA-7BBB7E5BFB96}" type="presParOf" srcId="{36FF2106-5805-46A4-9268-0CF366C5368C}" destId="{45F036B2-C9E9-4908-8247-F339EF780D2B}" srcOrd="6" destOrd="0" presId="urn:microsoft.com/office/officeart/2005/8/layout/radial6"/>
    <dgm:cxn modelId="{7405F8E8-116A-4400-A583-0EA30D9661D8}" type="presParOf" srcId="{36FF2106-5805-46A4-9268-0CF366C5368C}" destId="{5DEEC2BA-047C-401E-80C9-787DA87E708E}" srcOrd="7" destOrd="0" presId="urn:microsoft.com/office/officeart/2005/8/layout/radial6"/>
    <dgm:cxn modelId="{6AF77701-14EB-47E2-8067-E36B6F11CA27}" type="presParOf" srcId="{36FF2106-5805-46A4-9268-0CF366C5368C}" destId="{D0AAE175-F76C-40B7-815D-57B9C78607BA}" srcOrd="8" destOrd="0" presId="urn:microsoft.com/office/officeart/2005/8/layout/radial6"/>
    <dgm:cxn modelId="{8130B41B-AFCA-427A-9137-3A0209030B95}" type="presParOf" srcId="{36FF2106-5805-46A4-9268-0CF366C5368C}" destId="{C94F3DD0-2DB5-4462-91BD-C203FBA9786B}" srcOrd="9" destOrd="0" presId="urn:microsoft.com/office/officeart/2005/8/layout/radial6"/>
    <dgm:cxn modelId="{3678F636-079B-4716-9B8D-949C40B3CE06}" type="presParOf" srcId="{36FF2106-5805-46A4-9268-0CF366C5368C}" destId="{C6D6BACE-4260-4B05-A3C2-0F9F230CF3A8}" srcOrd="10" destOrd="0" presId="urn:microsoft.com/office/officeart/2005/8/layout/radial6"/>
    <dgm:cxn modelId="{65598353-0806-4DE9-8984-39DF6EF2A48F}" type="presParOf" srcId="{36FF2106-5805-46A4-9268-0CF366C5368C}" destId="{0667CC89-A890-4ABC-BC91-C79B09253EE9}" srcOrd="11" destOrd="0" presId="urn:microsoft.com/office/officeart/2005/8/layout/radial6"/>
    <dgm:cxn modelId="{2291987B-84ED-451C-8605-BA2A2A4531E3}" type="presParOf" srcId="{36FF2106-5805-46A4-9268-0CF366C5368C}" destId="{F356F65B-5A99-4C8D-8D7E-8F6BCBE71DDC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742F9B-1550-40BB-9BEC-396629EF011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96651F3-6763-45EC-9E15-23FA6000915B}">
      <dgm:prSet phldrT="[Text]"/>
      <dgm:spPr/>
      <dgm:t>
        <a:bodyPr/>
        <a:lstStyle/>
        <a:p>
          <a:r>
            <a:rPr lang="en-US" dirty="0" smtClean="0"/>
            <a:t>PENDAPATAN  DAERAH </a:t>
          </a:r>
          <a:r>
            <a:rPr lang="en-US" dirty="0" err="1" smtClean="0"/>
            <a:t>dari</a:t>
          </a:r>
          <a:r>
            <a:rPr lang="en-US" dirty="0" smtClean="0"/>
            <a:t> PEMANFAATAN BMD</a:t>
          </a:r>
          <a:endParaRPr lang="en-US" dirty="0"/>
        </a:p>
      </dgm:t>
    </dgm:pt>
    <dgm:pt modelId="{72F10BDD-AF3B-481E-A9DB-458BA90943C9}" type="parTrans" cxnId="{CD26648D-728C-4B5E-909C-EFFFB7F3EE3E}">
      <dgm:prSet/>
      <dgm:spPr/>
      <dgm:t>
        <a:bodyPr/>
        <a:lstStyle/>
        <a:p>
          <a:endParaRPr lang="en-US"/>
        </a:p>
      </dgm:t>
    </dgm:pt>
    <dgm:pt modelId="{5681F971-5E5F-4804-B1D7-6301459B5625}" type="sibTrans" cxnId="{CD26648D-728C-4B5E-909C-EFFFB7F3EE3E}">
      <dgm:prSet/>
      <dgm:spPr/>
      <dgm:t>
        <a:bodyPr/>
        <a:lstStyle/>
        <a:p>
          <a:endParaRPr lang="en-US"/>
        </a:p>
      </dgm:t>
    </dgm:pt>
    <dgm:pt modelId="{C3165BAE-96C7-4028-9C42-614F8446294B}">
      <dgm:prSet phldrT="[Text]"/>
      <dgm:spPr/>
      <dgm:t>
        <a:bodyPr/>
        <a:lstStyle/>
        <a:p>
          <a:r>
            <a:rPr lang="en-US" dirty="0" smtClean="0"/>
            <a:t>PENDAPATAN  DAERAH  </a:t>
          </a:r>
          <a:r>
            <a:rPr lang="en-US" dirty="0" err="1" smtClean="0"/>
            <a:t>dari</a:t>
          </a:r>
          <a:r>
            <a:rPr lang="en-US" dirty="0" smtClean="0"/>
            <a:t>  PEMANFAATAN  </a:t>
          </a:r>
          <a:r>
            <a:rPr lang="en-US" dirty="0" smtClean="0"/>
            <a:t>BMD BLUD </a:t>
          </a:r>
          <a:endParaRPr lang="en-US" dirty="0"/>
        </a:p>
      </dgm:t>
    </dgm:pt>
    <dgm:pt modelId="{BA2BF96B-3EBC-4A55-838A-1ED594C9E4E5}" type="parTrans" cxnId="{06ABC6EF-7EA0-4298-A69D-181AD7334238}">
      <dgm:prSet/>
      <dgm:spPr/>
      <dgm:t>
        <a:bodyPr/>
        <a:lstStyle/>
        <a:p>
          <a:endParaRPr lang="en-US"/>
        </a:p>
      </dgm:t>
    </dgm:pt>
    <dgm:pt modelId="{8015B90E-CEC0-4C1D-B0DE-821BA53FE08D}" type="sibTrans" cxnId="{06ABC6EF-7EA0-4298-A69D-181AD7334238}">
      <dgm:prSet/>
      <dgm:spPr/>
      <dgm:t>
        <a:bodyPr/>
        <a:lstStyle/>
        <a:p>
          <a:endParaRPr lang="en-US"/>
        </a:p>
      </dgm:t>
    </dgm:pt>
    <dgm:pt modelId="{D1EAE359-C56F-4BEE-A147-2E70073F0957}">
      <dgm:prSet phldrT="[Text]"/>
      <dgm:spPr/>
      <dgm:t>
        <a:bodyPr/>
        <a:lstStyle/>
        <a:p>
          <a:r>
            <a:rPr lang="en-US" dirty="0" smtClean="0"/>
            <a:t>BMD yang </a:t>
          </a:r>
          <a:r>
            <a:rPr lang="en-US" dirty="0" err="1" smtClean="0"/>
            <a:t>menjadi</a:t>
          </a:r>
          <a:r>
            <a:rPr lang="en-US" dirty="0" smtClean="0"/>
            <a:t> </a:t>
          </a:r>
          <a:r>
            <a:rPr lang="en-US" dirty="0" err="1" smtClean="0"/>
            <a:t>objek</a:t>
          </a:r>
          <a:r>
            <a:rPr lang="en-US" dirty="0" smtClean="0"/>
            <a:t> </a:t>
          </a:r>
          <a:r>
            <a:rPr lang="en-US" dirty="0" err="1" smtClean="0"/>
            <a:t>Pemanfaatan</a:t>
          </a:r>
          <a:r>
            <a:rPr lang="en-US" dirty="0" smtClean="0"/>
            <a:t> </a:t>
          </a:r>
          <a:r>
            <a:rPr lang="en-US" dirty="0" err="1" smtClean="0"/>
            <a:t>dilarang</a:t>
          </a:r>
          <a:r>
            <a:rPr lang="en-US" dirty="0" smtClean="0"/>
            <a:t> </a:t>
          </a:r>
          <a:r>
            <a:rPr lang="en-US" dirty="0" err="1" smtClean="0"/>
            <a:t>dijaminkan</a:t>
          </a:r>
          <a:r>
            <a:rPr lang="en-US" dirty="0" smtClean="0"/>
            <a:t>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digadaikan</a:t>
          </a:r>
          <a:endParaRPr lang="en-US" dirty="0"/>
        </a:p>
      </dgm:t>
    </dgm:pt>
    <dgm:pt modelId="{5E167743-5496-4262-8600-8796903C4766}" type="parTrans" cxnId="{B473F5DA-2198-427D-8CE9-F2B1ACB2FF35}">
      <dgm:prSet/>
      <dgm:spPr/>
      <dgm:t>
        <a:bodyPr/>
        <a:lstStyle/>
        <a:p>
          <a:endParaRPr lang="en-US"/>
        </a:p>
      </dgm:t>
    </dgm:pt>
    <dgm:pt modelId="{2363EF69-2F21-4868-92D6-7D31900E8F31}" type="sibTrans" cxnId="{B473F5DA-2198-427D-8CE9-F2B1ACB2FF35}">
      <dgm:prSet/>
      <dgm:spPr/>
      <dgm:t>
        <a:bodyPr/>
        <a:lstStyle/>
        <a:p>
          <a:endParaRPr lang="en-US"/>
        </a:p>
      </dgm:t>
    </dgm:pt>
    <dgm:pt modelId="{1A9501CE-4DEF-4E07-8784-77E9027F59F3}">
      <dgm:prSet/>
      <dgm:spPr/>
      <dgm:t>
        <a:bodyPr/>
        <a:lstStyle/>
        <a:p>
          <a:r>
            <a:rPr lang="en-US" dirty="0" err="1" smtClean="0"/>
            <a:t>Merupakan</a:t>
          </a:r>
          <a:r>
            <a:rPr lang="en-US" dirty="0" smtClean="0"/>
            <a:t> </a:t>
          </a:r>
          <a:r>
            <a:rPr lang="en-US" dirty="0" err="1" smtClean="0"/>
            <a:t>penerimaan</a:t>
          </a:r>
          <a:r>
            <a:rPr lang="en-US" dirty="0" smtClean="0"/>
            <a:t> </a:t>
          </a:r>
          <a:r>
            <a:rPr lang="en-US" dirty="0" err="1" smtClean="0"/>
            <a:t>daerah</a:t>
          </a:r>
          <a:r>
            <a:rPr lang="en-US" dirty="0" smtClean="0"/>
            <a:t> </a:t>
          </a:r>
          <a:r>
            <a:rPr lang="en-US" dirty="0" err="1" smtClean="0"/>
            <a:t>yg</a:t>
          </a:r>
          <a:r>
            <a:rPr lang="en-US" dirty="0" smtClean="0"/>
            <a:t> </a:t>
          </a:r>
          <a:r>
            <a:rPr lang="en-US" dirty="0" err="1" smtClean="0"/>
            <a:t>wajib</a:t>
          </a:r>
          <a:r>
            <a:rPr lang="en-US" dirty="0" smtClean="0"/>
            <a:t> </a:t>
          </a:r>
          <a:r>
            <a:rPr lang="en-US" dirty="0" err="1" smtClean="0"/>
            <a:t>disetorkan</a:t>
          </a:r>
          <a:r>
            <a:rPr lang="en-US" dirty="0" smtClean="0"/>
            <a:t> </a:t>
          </a:r>
          <a:r>
            <a:rPr lang="en-US" dirty="0" err="1" smtClean="0"/>
            <a:t>seluruhnya</a:t>
          </a:r>
          <a:r>
            <a:rPr lang="en-US" dirty="0" smtClean="0"/>
            <a:t> </a:t>
          </a:r>
          <a:r>
            <a:rPr lang="en-US" dirty="0" err="1" smtClean="0"/>
            <a:t>ke</a:t>
          </a:r>
          <a:r>
            <a:rPr lang="en-US" dirty="0" smtClean="0"/>
            <a:t> </a:t>
          </a:r>
          <a:r>
            <a:rPr lang="en-US" dirty="0" err="1" smtClean="0"/>
            <a:t>rekening</a:t>
          </a:r>
          <a:r>
            <a:rPr lang="en-US" dirty="0" smtClean="0"/>
            <a:t> </a:t>
          </a:r>
          <a:r>
            <a:rPr lang="en-US" dirty="0" err="1" smtClean="0"/>
            <a:t>kasda</a:t>
          </a:r>
          <a:endParaRPr lang="en-US" dirty="0"/>
        </a:p>
      </dgm:t>
    </dgm:pt>
    <dgm:pt modelId="{B6D9A121-99A5-4B75-9B77-EDA31CA030A6}" type="parTrans" cxnId="{1D847702-3D9C-4960-AC80-F1AEB4AC4C22}">
      <dgm:prSet/>
      <dgm:spPr/>
      <dgm:t>
        <a:bodyPr/>
        <a:lstStyle/>
        <a:p>
          <a:endParaRPr lang="en-US"/>
        </a:p>
      </dgm:t>
    </dgm:pt>
    <dgm:pt modelId="{21A3C60B-7108-41CF-9533-2343C5894646}" type="sibTrans" cxnId="{1D847702-3D9C-4960-AC80-F1AEB4AC4C22}">
      <dgm:prSet/>
      <dgm:spPr/>
      <dgm:t>
        <a:bodyPr/>
        <a:lstStyle/>
        <a:p>
          <a:endParaRPr lang="en-US"/>
        </a:p>
      </dgm:t>
    </dgm:pt>
    <dgm:pt modelId="{C2408DA7-7841-4903-8F02-D5AC780D1591}">
      <dgm:prSet/>
      <dgm:spPr/>
      <dgm:t>
        <a:bodyPr/>
        <a:lstStyle/>
        <a:p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rangka</a:t>
          </a:r>
          <a:r>
            <a:rPr lang="en-US" dirty="0" smtClean="0"/>
            <a:t> </a:t>
          </a:r>
          <a:r>
            <a:rPr lang="en-US" dirty="0" err="1" smtClean="0"/>
            <a:t>penyelenggaraan</a:t>
          </a:r>
          <a:r>
            <a:rPr lang="en-US" dirty="0" smtClean="0"/>
            <a:t> </a:t>
          </a:r>
          <a:r>
            <a:rPr lang="en-US" dirty="0" err="1" smtClean="0"/>
            <a:t>Pelayanan</a:t>
          </a:r>
          <a:r>
            <a:rPr lang="en-US" dirty="0" smtClean="0"/>
            <a:t> </a:t>
          </a:r>
          <a:r>
            <a:rPr lang="en-US" dirty="0" err="1" smtClean="0"/>
            <a:t>Umum</a:t>
          </a:r>
          <a:r>
            <a:rPr lang="en-US" dirty="0" smtClean="0"/>
            <a:t> </a:t>
          </a:r>
          <a:r>
            <a:rPr lang="en-US" dirty="0" err="1" smtClean="0"/>
            <a:t>sesuai</a:t>
          </a:r>
          <a:r>
            <a:rPr lang="en-US" dirty="0" smtClean="0"/>
            <a:t>  </a:t>
          </a:r>
          <a:r>
            <a:rPr lang="en-US" dirty="0" err="1" smtClean="0"/>
            <a:t>dgn</a:t>
          </a:r>
          <a:r>
            <a:rPr lang="en-US" dirty="0" smtClean="0"/>
            <a:t> </a:t>
          </a:r>
          <a:r>
            <a:rPr lang="en-US" dirty="0" err="1" smtClean="0"/>
            <a:t>Tugas</a:t>
          </a:r>
          <a:r>
            <a:rPr lang="en-US" dirty="0" smtClean="0"/>
            <a:t> </a:t>
          </a:r>
          <a:r>
            <a:rPr lang="en-US" dirty="0" err="1" smtClean="0"/>
            <a:t>Fungsi</a:t>
          </a:r>
          <a:r>
            <a:rPr lang="en-US" dirty="0" smtClean="0"/>
            <a:t> BLUD </a:t>
          </a:r>
          <a:r>
            <a:rPr lang="en-US" dirty="0" err="1" smtClean="0"/>
            <a:t>merupakan</a:t>
          </a:r>
          <a:r>
            <a:rPr lang="en-US" dirty="0" smtClean="0"/>
            <a:t> </a:t>
          </a:r>
          <a:r>
            <a:rPr lang="en-US" dirty="0" err="1" smtClean="0"/>
            <a:t>penerimaan</a:t>
          </a:r>
          <a:r>
            <a:rPr lang="en-US" dirty="0" smtClean="0"/>
            <a:t> </a:t>
          </a:r>
          <a:r>
            <a:rPr lang="en-US" dirty="0" err="1" smtClean="0"/>
            <a:t>yg</a:t>
          </a:r>
          <a:r>
            <a:rPr lang="en-US" dirty="0" smtClean="0"/>
            <a:t> </a:t>
          </a:r>
          <a:r>
            <a:rPr lang="en-US" dirty="0" err="1" smtClean="0"/>
            <a:t>disetorkan</a:t>
          </a:r>
          <a:r>
            <a:rPr lang="en-US" dirty="0" smtClean="0"/>
            <a:t> </a:t>
          </a:r>
          <a:r>
            <a:rPr lang="en-US" dirty="0" err="1" smtClean="0"/>
            <a:t>seluruhnya</a:t>
          </a:r>
          <a:r>
            <a:rPr lang="en-US" dirty="0" smtClean="0"/>
            <a:t> </a:t>
          </a:r>
          <a:r>
            <a:rPr lang="en-US" dirty="0" err="1" smtClean="0"/>
            <a:t>ke</a:t>
          </a:r>
          <a:r>
            <a:rPr lang="en-US" dirty="0" smtClean="0"/>
            <a:t> </a:t>
          </a:r>
          <a:r>
            <a:rPr lang="en-US" dirty="0" err="1" smtClean="0"/>
            <a:t>rek</a:t>
          </a:r>
          <a:r>
            <a:rPr lang="en-US" dirty="0" smtClean="0"/>
            <a:t> </a:t>
          </a:r>
          <a:r>
            <a:rPr lang="en-US" dirty="0" err="1" smtClean="0"/>
            <a:t>kas</a:t>
          </a:r>
          <a:r>
            <a:rPr lang="en-US" dirty="0" smtClean="0"/>
            <a:t> BLUD</a:t>
          </a:r>
          <a:endParaRPr lang="en-US" dirty="0"/>
        </a:p>
      </dgm:t>
    </dgm:pt>
    <dgm:pt modelId="{902ECF57-40F7-472C-B2EE-CAF08F0AE5C4}" type="parTrans" cxnId="{B267D117-CEAD-4C0A-9724-08B74AD83670}">
      <dgm:prSet/>
      <dgm:spPr/>
      <dgm:t>
        <a:bodyPr/>
        <a:lstStyle/>
        <a:p>
          <a:endParaRPr lang="en-US"/>
        </a:p>
      </dgm:t>
    </dgm:pt>
    <dgm:pt modelId="{09E1F607-5BF7-4E2C-A5A7-4EB06C29D136}" type="sibTrans" cxnId="{B267D117-CEAD-4C0A-9724-08B74AD83670}">
      <dgm:prSet/>
      <dgm:spPr/>
      <dgm:t>
        <a:bodyPr/>
        <a:lstStyle/>
        <a:p>
          <a:endParaRPr lang="en-US"/>
        </a:p>
      </dgm:t>
    </dgm:pt>
    <dgm:pt modelId="{ABCF35BC-29E5-4914-983E-9505CA596492}" type="pres">
      <dgm:prSet presAssocID="{24742F9B-1550-40BB-9BEC-396629EF011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1460A4-AD51-49F8-B32C-A832D624AB34}" type="pres">
      <dgm:prSet presAssocID="{896651F3-6763-45EC-9E15-23FA6000915B}" presName="parentLin" presStyleCnt="0"/>
      <dgm:spPr/>
    </dgm:pt>
    <dgm:pt modelId="{59AA4568-0DDC-43E5-9807-7CBB16E0FF76}" type="pres">
      <dgm:prSet presAssocID="{896651F3-6763-45EC-9E15-23FA6000915B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47BCA3C5-2819-4E68-9D04-BEAAC872A678}" type="pres">
      <dgm:prSet presAssocID="{896651F3-6763-45EC-9E15-23FA6000915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CE85C9-4A34-404A-AE3A-AE75BACE4074}" type="pres">
      <dgm:prSet presAssocID="{896651F3-6763-45EC-9E15-23FA6000915B}" presName="negativeSpace" presStyleCnt="0"/>
      <dgm:spPr/>
    </dgm:pt>
    <dgm:pt modelId="{0D24BC0B-DA44-460B-ABAF-597D1EBC12C5}" type="pres">
      <dgm:prSet presAssocID="{896651F3-6763-45EC-9E15-23FA6000915B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61D424-600A-4F6B-9E38-A0C0B3912333}" type="pres">
      <dgm:prSet presAssocID="{5681F971-5E5F-4804-B1D7-6301459B5625}" presName="spaceBetweenRectangles" presStyleCnt="0"/>
      <dgm:spPr/>
    </dgm:pt>
    <dgm:pt modelId="{88D278C3-604E-4EF5-A8A0-EDF9BE1D7716}" type="pres">
      <dgm:prSet presAssocID="{C3165BAE-96C7-4028-9C42-614F8446294B}" presName="parentLin" presStyleCnt="0"/>
      <dgm:spPr/>
    </dgm:pt>
    <dgm:pt modelId="{8920A752-354D-4BB5-9DD6-D13994D69C83}" type="pres">
      <dgm:prSet presAssocID="{C3165BAE-96C7-4028-9C42-614F8446294B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76B7C327-C47E-4028-B1EA-161B58CC614F}" type="pres">
      <dgm:prSet presAssocID="{C3165BAE-96C7-4028-9C42-614F8446294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079067-305D-4975-907C-463BA5367A30}" type="pres">
      <dgm:prSet presAssocID="{C3165BAE-96C7-4028-9C42-614F8446294B}" presName="negativeSpace" presStyleCnt="0"/>
      <dgm:spPr/>
    </dgm:pt>
    <dgm:pt modelId="{66018743-1DAF-40BA-B3FF-DD4C8153D69C}" type="pres">
      <dgm:prSet presAssocID="{C3165BAE-96C7-4028-9C42-614F8446294B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363929-4E4C-4DD6-8E1C-2FF30E42442F}" type="pres">
      <dgm:prSet presAssocID="{8015B90E-CEC0-4C1D-B0DE-821BA53FE08D}" presName="spaceBetweenRectangles" presStyleCnt="0"/>
      <dgm:spPr/>
    </dgm:pt>
    <dgm:pt modelId="{2F86598D-7AAB-4732-9BDD-723814C8AC93}" type="pres">
      <dgm:prSet presAssocID="{D1EAE359-C56F-4BEE-A147-2E70073F0957}" presName="parentLin" presStyleCnt="0"/>
      <dgm:spPr/>
    </dgm:pt>
    <dgm:pt modelId="{B9903B0A-8B29-4E4D-B4D0-C23E43E8AA72}" type="pres">
      <dgm:prSet presAssocID="{D1EAE359-C56F-4BEE-A147-2E70073F0957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07CE4805-EB93-48AF-AC81-28C0C1301372}" type="pres">
      <dgm:prSet presAssocID="{D1EAE359-C56F-4BEE-A147-2E70073F095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BBCC76-B808-467C-B696-95745D44927C}" type="pres">
      <dgm:prSet presAssocID="{D1EAE359-C56F-4BEE-A147-2E70073F0957}" presName="negativeSpace" presStyleCnt="0"/>
      <dgm:spPr/>
    </dgm:pt>
    <dgm:pt modelId="{DB215739-4C7E-4DAF-9393-1280822FD457}" type="pres">
      <dgm:prSet presAssocID="{D1EAE359-C56F-4BEE-A147-2E70073F095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80A0DFF-BE2A-42C4-9FF2-D2A4B2505375}" type="presOf" srcId="{D1EAE359-C56F-4BEE-A147-2E70073F0957}" destId="{B9903B0A-8B29-4E4D-B4D0-C23E43E8AA72}" srcOrd="0" destOrd="0" presId="urn:microsoft.com/office/officeart/2005/8/layout/list1"/>
    <dgm:cxn modelId="{CD26648D-728C-4B5E-909C-EFFFB7F3EE3E}" srcId="{24742F9B-1550-40BB-9BEC-396629EF0112}" destId="{896651F3-6763-45EC-9E15-23FA6000915B}" srcOrd="0" destOrd="0" parTransId="{72F10BDD-AF3B-481E-A9DB-458BA90943C9}" sibTransId="{5681F971-5E5F-4804-B1D7-6301459B5625}"/>
    <dgm:cxn modelId="{06ABC6EF-7EA0-4298-A69D-181AD7334238}" srcId="{24742F9B-1550-40BB-9BEC-396629EF0112}" destId="{C3165BAE-96C7-4028-9C42-614F8446294B}" srcOrd="1" destOrd="0" parTransId="{BA2BF96B-3EBC-4A55-838A-1ED594C9E4E5}" sibTransId="{8015B90E-CEC0-4C1D-B0DE-821BA53FE08D}"/>
    <dgm:cxn modelId="{882C8F59-A55C-440A-8848-A863BC367A97}" type="presOf" srcId="{1A9501CE-4DEF-4E07-8784-77E9027F59F3}" destId="{0D24BC0B-DA44-460B-ABAF-597D1EBC12C5}" srcOrd="0" destOrd="0" presId="urn:microsoft.com/office/officeart/2005/8/layout/list1"/>
    <dgm:cxn modelId="{B267D117-CEAD-4C0A-9724-08B74AD83670}" srcId="{C3165BAE-96C7-4028-9C42-614F8446294B}" destId="{C2408DA7-7841-4903-8F02-D5AC780D1591}" srcOrd="0" destOrd="0" parTransId="{902ECF57-40F7-472C-B2EE-CAF08F0AE5C4}" sibTransId="{09E1F607-5BF7-4E2C-A5A7-4EB06C29D136}"/>
    <dgm:cxn modelId="{B058340C-BD8A-44E2-A96E-4A3EC7FDBC4B}" type="presOf" srcId="{24742F9B-1550-40BB-9BEC-396629EF0112}" destId="{ABCF35BC-29E5-4914-983E-9505CA596492}" srcOrd="0" destOrd="0" presId="urn:microsoft.com/office/officeart/2005/8/layout/list1"/>
    <dgm:cxn modelId="{228A5BDB-F9B7-4E33-AE92-E93DFCB854AA}" type="presOf" srcId="{C2408DA7-7841-4903-8F02-D5AC780D1591}" destId="{66018743-1DAF-40BA-B3FF-DD4C8153D69C}" srcOrd="0" destOrd="0" presId="urn:microsoft.com/office/officeart/2005/8/layout/list1"/>
    <dgm:cxn modelId="{1DE91F42-7183-4F09-924B-58F5A3622D92}" type="presOf" srcId="{896651F3-6763-45EC-9E15-23FA6000915B}" destId="{47BCA3C5-2819-4E68-9D04-BEAAC872A678}" srcOrd="1" destOrd="0" presId="urn:microsoft.com/office/officeart/2005/8/layout/list1"/>
    <dgm:cxn modelId="{1D847702-3D9C-4960-AC80-F1AEB4AC4C22}" srcId="{896651F3-6763-45EC-9E15-23FA6000915B}" destId="{1A9501CE-4DEF-4E07-8784-77E9027F59F3}" srcOrd="0" destOrd="0" parTransId="{B6D9A121-99A5-4B75-9B77-EDA31CA030A6}" sibTransId="{21A3C60B-7108-41CF-9533-2343C5894646}"/>
    <dgm:cxn modelId="{FFBC6302-A9FE-4CD0-8454-C9C8922EDE18}" type="presOf" srcId="{896651F3-6763-45EC-9E15-23FA6000915B}" destId="{59AA4568-0DDC-43E5-9807-7CBB16E0FF76}" srcOrd="0" destOrd="0" presId="urn:microsoft.com/office/officeart/2005/8/layout/list1"/>
    <dgm:cxn modelId="{D9B5219F-0DBF-4FC2-AD96-45A5F75F1801}" type="presOf" srcId="{C3165BAE-96C7-4028-9C42-614F8446294B}" destId="{8920A752-354D-4BB5-9DD6-D13994D69C83}" srcOrd="0" destOrd="0" presId="urn:microsoft.com/office/officeart/2005/8/layout/list1"/>
    <dgm:cxn modelId="{709BE31B-B292-43F0-A6CA-5F40F4559443}" type="presOf" srcId="{C3165BAE-96C7-4028-9C42-614F8446294B}" destId="{76B7C327-C47E-4028-B1EA-161B58CC614F}" srcOrd="1" destOrd="0" presId="urn:microsoft.com/office/officeart/2005/8/layout/list1"/>
    <dgm:cxn modelId="{2B8F21AC-A684-4FC4-AD6F-CA637D0C6A6D}" type="presOf" srcId="{D1EAE359-C56F-4BEE-A147-2E70073F0957}" destId="{07CE4805-EB93-48AF-AC81-28C0C1301372}" srcOrd="1" destOrd="0" presId="urn:microsoft.com/office/officeart/2005/8/layout/list1"/>
    <dgm:cxn modelId="{B473F5DA-2198-427D-8CE9-F2B1ACB2FF35}" srcId="{24742F9B-1550-40BB-9BEC-396629EF0112}" destId="{D1EAE359-C56F-4BEE-A147-2E70073F0957}" srcOrd="2" destOrd="0" parTransId="{5E167743-5496-4262-8600-8796903C4766}" sibTransId="{2363EF69-2F21-4868-92D6-7D31900E8F31}"/>
    <dgm:cxn modelId="{BB6416CB-07B8-4594-89EC-35FC6D1A14CC}" type="presParOf" srcId="{ABCF35BC-29E5-4914-983E-9505CA596492}" destId="{B11460A4-AD51-49F8-B32C-A832D624AB34}" srcOrd="0" destOrd="0" presId="urn:microsoft.com/office/officeart/2005/8/layout/list1"/>
    <dgm:cxn modelId="{956300E6-8878-4CCC-90B5-0A11ADB2A136}" type="presParOf" srcId="{B11460A4-AD51-49F8-B32C-A832D624AB34}" destId="{59AA4568-0DDC-43E5-9807-7CBB16E0FF76}" srcOrd="0" destOrd="0" presId="urn:microsoft.com/office/officeart/2005/8/layout/list1"/>
    <dgm:cxn modelId="{42033F2B-95E9-47C2-B9CA-1F9092D83D60}" type="presParOf" srcId="{B11460A4-AD51-49F8-B32C-A832D624AB34}" destId="{47BCA3C5-2819-4E68-9D04-BEAAC872A678}" srcOrd="1" destOrd="0" presId="urn:microsoft.com/office/officeart/2005/8/layout/list1"/>
    <dgm:cxn modelId="{FD864829-6731-4078-9EDA-7BBAD62F00DA}" type="presParOf" srcId="{ABCF35BC-29E5-4914-983E-9505CA596492}" destId="{25CE85C9-4A34-404A-AE3A-AE75BACE4074}" srcOrd="1" destOrd="0" presId="urn:microsoft.com/office/officeart/2005/8/layout/list1"/>
    <dgm:cxn modelId="{26CE1E04-DCC1-49C2-83C0-C802967161E4}" type="presParOf" srcId="{ABCF35BC-29E5-4914-983E-9505CA596492}" destId="{0D24BC0B-DA44-460B-ABAF-597D1EBC12C5}" srcOrd="2" destOrd="0" presId="urn:microsoft.com/office/officeart/2005/8/layout/list1"/>
    <dgm:cxn modelId="{D800C274-EE43-4FE3-95E0-2EB530D194F1}" type="presParOf" srcId="{ABCF35BC-29E5-4914-983E-9505CA596492}" destId="{2F61D424-600A-4F6B-9E38-A0C0B3912333}" srcOrd="3" destOrd="0" presId="urn:microsoft.com/office/officeart/2005/8/layout/list1"/>
    <dgm:cxn modelId="{9DE269F5-6BC9-4652-9A6F-75E3C5626A17}" type="presParOf" srcId="{ABCF35BC-29E5-4914-983E-9505CA596492}" destId="{88D278C3-604E-4EF5-A8A0-EDF9BE1D7716}" srcOrd="4" destOrd="0" presId="urn:microsoft.com/office/officeart/2005/8/layout/list1"/>
    <dgm:cxn modelId="{18EDCF60-7AC1-437D-9F5B-FEAFA932D7AA}" type="presParOf" srcId="{88D278C3-604E-4EF5-A8A0-EDF9BE1D7716}" destId="{8920A752-354D-4BB5-9DD6-D13994D69C83}" srcOrd="0" destOrd="0" presId="urn:microsoft.com/office/officeart/2005/8/layout/list1"/>
    <dgm:cxn modelId="{35AB6AE5-FCB9-46E6-B5B3-589FDE244669}" type="presParOf" srcId="{88D278C3-604E-4EF5-A8A0-EDF9BE1D7716}" destId="{76B7C327-C47E-4028-B1EA-161B58CC614F}" srcOrd="1" destOrd="0" presId="urn:microsoft.com/office/officeart/2005/8/layout/list1"/>
    <dgm:cxn modelId="{EA553A35-A63D-45CA-8777-40E41761DCDB}" type="presParOf" srcId="{ABCF35BC-29E5-4914-983E-9505CA596492}" destId="{D8079067-305D-4975-907C-463BA5367A30}" srcOrd="5" destOrd="0" presId="urn:microsoft.com/office/officeart/2005/8/layout/list1"/>
    <dgm:cxn modelId="{7F8A7F13-5BFA-4F5C-8F38-36D28566F796}" type="presParOf" srcId="{ABCF35BC-29E5-4914-983E-9505CA596492}" destId="{66018743-1DAF-40BA-B3FF-DD4C8153D69C}" srcOrd="6" destOrd="0" presId="urn:microsoft.com/office/officeart/2005/8/layout/list1"/>
    <dgm:cxn modelId="{6B83A03F-7592-451F-B111-96339EC9A8CC}" type="presParOf" srcId="{ABCF35BC-29E5-4914-983E-9505CA596492}" destId="{7E363929-4E4C-4DD6-8E1C-2FF30E42442F}" srcOrd="7" destOrd="0" presId="urn:microsoft.com/office/officeart/2005/8/layout/list1"/>
    <dgm:cxn modelId="{EF930C23-5491-4E7C-A9BE-FA64342ACFA5}" type="presParOf" srcId="{ABCF35BC-29E5-4914-983E-9505CA596492}" destId="{2F86598D-7AAB-4732-9BDD-723814C8AC93}" srcOrd="8" destOrd="0" presId="urn:microsoft.com/office/officeart/2005/8/layout/list1"/>
    <dgm:cxn modelId="{747EF09E-399A-4CB9-80E6-8A020B1A8D60}" type="presParOf" srcId="{2F86598D-7AAB-4732-9BDD-723814C8AC93}" destId="{B9903B0A-8B29-4E4D-B4D0-C23E43E8AA72}" srcOrd="0" destOrd="0" presId="urn:microsoft.com/office/officeart/2005/8/layout/list1"/>
    <dgm:cxn modelId="{FB374BD6-9F2A-41B3-8D46-57E8ABB93914}" type="presParOf" srcId="{2F86598D-7AAB-4732-9BDD-723814C8AC93}" destId="{07CE4805-EB93-48AF-AC81-28C0C1301372}" srcOrd="1" destOrd="0" presId="urn:microsoft.com/office/officeart/2005/8/layout/list1"/>
    <dgm:cxn modelId="{0BC4C3BE-53F1-4AD0-9615-53C1AEFC65B4}" type="presParOf" srcId="{ABCF35BC-29E5-4914-983E-9505CA596492}" destId="{DFBBCC76-B808-467C-B696-95745D44927C}" srcOrd="9" destOrd="0" presId="urn:microsoft.com/office/officeart/2005/8/layout/list1"/>
    <dgm:cxn modelId="{2E87AB71-C9D0-4201-9704-09A94A3D85DA}" type="presParOf" srcId="{ABCF35BC-29E5-4914-983E-9505CA596492}" destId="{DB215739-4C7E-4DAF-9393-1280822FD45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84CABC-063A-4866-B7BE-177240BFEC2D}" type="doc">
      <dgm:prSet loTypeId="urn:microsoft.com/office/officeart/2008/layout/AscendingPictureAccentProcess" loCatId="process" qsTypeId="urn:microsoft.com/office/officeart/2005/8/quickstyle/3d2" qsCatId="3D" csTypeId="urn:microsoft.com/office/officeart/2005/8/colors/colorful1" csCatId="colorful" phldr="1"/>
      <dgm:spPr/>
    </dgm:pt>
    <dgm:pt modelId="{2B812459-227B-42EE-A229-DB11F5272C17}">
      <dgm:prSet phldrT="[Text]" custT="1"/>
      <dgm:spPr/>
      <dgm:t>
        <a:bodyPr/>
        <a:lstStyle/>
        <a:p>
          <a:r>
            <a:rPr lang="en-US" sz="1800" b="1" dirty="0" err="1"/>
            <a:t>Sewa</a:t>
          </a:r>
          <a:endParaRPr lang="en-US" sz="1800" b="1" dirty="0"/>
        </a:p>
      </dgm:t>
    </dgm:pt>
    <dgm:pt modelId="{91A91CBB-694B-4E6D-8C51-640151EA0DC0}" type="parTrans" cxnId="{47AA574D-57BD-4A59-97E1-BE2CFA7879C4}">
      <dgm:prSet/>
      <dgm:spPr/>
      <dgm:t>
        <a:bodyPr/>
        <a:lstStyle/>
        <a:p>
          <a:endParaRPr lang="en-US" sz="1600"/>
        </a:p>
      </dgm:t>
    </dgm:pt>
    <dgm:pt modelId="{1F571A8F-509C-4820-9B96-C33AE8116B0D}" type="sibTrans" cxnId="{47AA574D-57BD-4A59-97E1-BE2CFA7879C4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00" r="-33000"/>
          </a:stretch>
        </a:blipFill>
      </dgm:spPr>
      <dgm:t>
        <a:bodyPr/>
        <a:lstStyle/>
        <a:p>
          <a:endParaRPr lang="en-US" sz="1600"/>
        </a:p>
      </dgm:t>
    </dgm:pt>
    <dgm:pt modelId="{579AE013-5E85-4AB1-B805-1C48DE0EF7CE}">
      <dgm:prSet phldrT="[Text]" custT="1"/>
      <dgm:spPr/>
      <dgm:t>
        <a:bodyPr/>
        <a:lstStyle/>
        <a:p>
          <a:r>
            <a:rPr lang="en-US" sz="1800" b="1" dirty="0" err="1">
              <a:solidFill>
                <a:schemeClr val="bg1"/>
              </a:solidFill>
            </a:rPr>
            <a:t>Pinjam</a:t>
          </a:r>
          <a:r>
            <a:rPr lang="en-US" sz="1600" dirty="0">
              <a:solidFill>
                <a:srgbClr val="002060"/>
              </a:solidFill>
            </a:rPr>
            <a:t> </a:t>
          </a:r>
          <a:r>
            <a:rPr lang="en-US" sz="1800" b="1" dirty="0" err="1">
              <a:solidFill>
                <a:schemeClr val="bg1"/>
              </a:solidFill>
            </a:rPr>
            <a:t>Pakai</a:t>
          </a:r>
          <a:endParaRPr lang="en-US" sz="1800" b="1" dirty="0">
            <a:solidFill>
              <a:schemeClr val="bg1"/>
            </a:solidFill>
          </a:endParaRPr>
        </a:p>
      </dgm:t>
    </dgm:pt>
    <dgm:pt modelId="{8221DF61-B010-4B54-AF1A-8436E094CAAA}" type="parTrans" cxnId="{4A7FA5C8-2E18-4883-8B21-7ABD6E9B0DEB}">
      <dgm:prSet/>
      <dgm:spPr/>
      <dgm:t>
        <a:bodyPr/>
        <a:lstStyle/>
        <a:p>
          <a:endParaRPr lang="en-US" sz="1600"/>
        </a:p>
      </dgm:t>
    </dgm:pt>
    <dgm:pt modelId="{16919946-9C95-4474-878B-3F010CA70085}" type="sibTrans" cxnId="{4A7FA5C8-2E18-4883-8B21-7ABD6E9B0DEB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 sz="1600"/>
        </a:p>
      </dgm:t>
    </dgm:pt>
    <dgm:pt modelId="{5BD923D3-A5A8-4A1A-AF3D-E34CC02EC6E9}">
      <dgm:prSet phldrT="[Text]" custT="1"/>
      <dgm:spPr/>
      <dgm:t>
        <a:bodyPr/>
        <a:lstStyle/>
        <a:p>
          <a:r>
            <a:rPr lang="en-US" sz="1800" b="1" dirty="0">
              <a:solidFill>
                <a:schemeClr val="bg1"/>
              </a:solidFill>
            </a:rPr>
            <a:t>KSP</a:t>
          </a:r>
        </a:p>
      </dgm:t>
    </dgm:pt>
    <dgm:pt modelId="{AA379A74-4297-4238-B289-7A072C3FC940}" type="parTrans" cxnId="{F627D36F-E295-4B5F-8FFD-7E058C6EBAEE}">
      <dgm:prSet/>
      <dgm:spPr/>
      <dgm:t>
        <a:bodyPr/>
        <a:lstStyle/>
        <a:p>
          <a:endParaRPr lang="en-US" sz="1600"/>
        </a:p>
      </dgm:t>
    </dgm:pt>
    <dgm:pt modelId="{EA4BC69A-972A-45F4-A054-694BA83C309B}" type="sibTrans" cxnId="{F627D36F-E295-4B5F-8FFD-7E058C6EBAEE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</dgm:spPr>
      <dgm:t>
        <a:bodyPr/>
        <a:lstStyle/>
        <a:p>
          <a:endParaRPr lang="en-US" sz="1600"/>
        </a:p>
      </dgm:t>
    </dgm:pt>
    <dgm:pt modelId="{77086707-96F5-476A-8CCC-6BB4E82360E4}">
      <dgm:prSet phldrT="[Text]" custT="1"/>
      <dgm:spPr/>
      <dgm:t>
        <a:bodyPr/>
        <a:lstStyle/>
        <a:p>
          <a:r>
            <a:rPr lang="en-US" sz="2000" b="1" dirty="0">
              <a:solidFill>
                <a:srgbClr val="FF0000"/>
              </a:solidFill>
            </a:rPr>
            <a:t>BGS/BSG</a:t>
          </a:r>
        </a:p>
      </dgm:t>
    </dgm:pt>
    <dgm:pt modelId="{9166A4A9-C89D-4A81-9EEC-4740959AE9F4}" type="parTrans" cxnId="{44469B8B-0559-4D29-8C8A-B74703D6C21A}">
      <dgm:prSet/>
      <dgm:spPr/>
      <dgm:t>
        <a:bodyPr/>
        <a:lstStyle/>
        <a:p>
          <a:endParaRPr lang="en-US" sz="1600"/>
        </a:p>
      </dgm:t>
    </dgm:pt>
    <dgm:pt modelId="{84278B76-DE27-4682-AA3F-D5F2942D9025}" type="sibTrans" cxnId="{44469B8B-0559-4D29-8C8A-B74703D6C21A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en-US" sz="1600"/>
        </a:p>
      </dgm:t>
    </dgm:pt>
    <dgm:pt modelId="{35FD2D61-57EF-41A9-B03D-0641C357CA06}">
      <dgm:prSet phldrT="[Text]" custT="1"/>
      <dgm:spPr/>
      <dgm:t>
        <a:bodyPr/>
        <a:lstStyle/>
        <a:p>
          <a:r>
            <a:rPr lang="en-US" sz="1800" b="1" dirty="0">
              <a:solidFill>
                <a:schemeClr val="bg1"/>
              </a:solidFill>
            </a:rPr>
            <a:t>KSPI</a:t>
          </a:r>
        </a:p>
      </dgm:t>
    </dgm:pt>
    <dgm:pt modelId="{535D6D8D-1B3D-4D7F-B85B-D932CD2AC644}" type="parTrans" cxnId="{9377EDDC-F2E9-4907-841A-B077DB5D3286}">
      <dgm:prSet/>
      <dgm:spPr/>
      <dgm:t>
        <a:bodyPr/>
        <a:lstStyle/>
        <a:p>
          <a:endParaRPr lang="en-US" sz="1600"/>
        </a:p>
      </dgm:t>
    </dgm:pt>
    <dgm:pt modelId="{0D1D3575-FD1F-4F94-8D4D-F2CF5CE8C08E}" type="sibTrans" cxnId="{9377EDDC-F2E9-4907-841A-B077DB5D3286}">
      <dgm:prSet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</dgm:spPr>
      <dgm:t>
        <a:bodyPr/>
        <a:lstStyle/>
        <a:p>
          <a:endParaRPr lang="en-US" sz="1600"/>
        </a:p>
      </dgm:t>
    </dgm:pt>
    <dgm:pt modelId="{2F05BBEB-A1F4-42ED-A699-D30C8392DB26}" type="pres">
      <dgm:prSet presAssocID="{D584CABC-063A-4866-B7BE-177240BFEC2D}" presName="Name0" presStyleCnt="0">
        <dgm:presLayoutVars>
          <dgm:chMax val="7"/>
          <dgm:chPref val="7"/>
          <dgm:dir/>
        </dgm:presLayoutVars>
      </dgm:prSet>
      <dgm:spPr/>
    </dgm:pt>
    <dgm:pt modelId="{0F9B91CE-EE91-4160-A18C-4D18ACBF89B9}" type="pres">
      <dgm:prSet presAssocID="{D584CABC-063A-4866-B7BE-177240BFEC2D}" presName="dot1" presStyleLbl="alignNode1" presStyleIdx="0" presStyleCnt="15"/>
      <dgm:spPr/>
    </dgm:pt>
    <dgm:pt modelId="{31BD98F1-E2E7-4F30-B412-C852E8C2E5D9}" type="pres">
      <dgm:prSet presAssocID="{D584CABC-063A-4866-B7BE-177240BFEC2D}" presName="dot2" presStyleLbl="alignNode1" presStyleIdx="1" presStyleCnt="15"/>
      <dgm:spPr/>
    </dgm:pt>
    <dgm:pt modelId="{D3A64450-5BD5-49ED-A0C4-E2FB3F5FEA31}" type="pres">
      <dgm:prSet presAssocID="{D584CABC-063A-4866-B7BE-177240BFEC2D}" presName="dot3" presStyleLbl="alignNode1" presStyleIdx="2" presStyleCnt="15"/>
      <dgm:spPr/>
    </dgm:pt>
    <dgm:pt modelId="{A2A9A4B6-BEDE-457B-8941-A0F2F4FD4C61}" type="pres">
      <dgm:prSet presAssocID="{D584CABC-063A-4866-B7BE-177240BFEC2D}" presName="dot4" presStyleLbl="alignNode1" presStyleIdx="3" presStyleCnt="15"/>
      <dgm:spPr/>
    </dgm:pt>
    <dgm:pt modelId="{07E00D5E-64FE-441B-BA81-9B021A072EA4}" type="pres">
      <dgm:prSet presAssocID="{D584CABC-063A-4866-B7BE-177240BFEC2D}" presName="dot5" presStyleLbl="alignNode1" presStyleIdx="4" presStyleCnt="15"/>
      <dgm:spPr/>
    </dgm:pt>
    <dgm:pt modelId="{ACBDEFD6-D68D-4355-A7C5-1CF4402CB2D1}" type="pres">
      <dgm:prSet presAssocID="{D584CABC-063A-4866-B7BE-177240BFEC2D}" presName="dot6" presStyleLbl="alignNode1" presStyleIdx="5" presStyleCnt="15"/>
      <dgm:spPr/>
    </dgm:pt>
    <dgm:pt modelId="{5DBEC928-1461-47E1-AA1F-CDAA9184147C}" type="pres">
      <dgm:prSet presAssocID="{D584CABC-063A-4866-B7BE-177240BFEC2D}" presName="dot7" presStyleLbl="alignNode1" presStyleIdx="6" presStyleCnt="15"/>
      <dgm:spPr/>
    </dgm:pt>
    <dgm:pt modelId="{B0B1A18E-0FA0-4EC9-84D6-BE4ED4B5DD1D}" type="pres">
      <dgm:prSet presAssocID="{D584CABC-063A-4866-B7BE-177240BFEC2D}" presName="dot8" presStyleLbl="alignNode1" presStyleIdx="7" presStyleCnt="15"/>
      <dgm:spPr/>
    </dgm:pt>
    <dgm:pt modelId="{C9ADCFCC-C62A-45EC-8ABF-B4188E40362B}" type="pres">
      <dgm:prSet presAssocID="{D584CABC-063A-4866-B7BE-177240BFEC2D}" presName="dotArrow1" presStyleLbl="alignNode1" presStyleIdx="8" presStyleCnt="15"/>
      <dgm:spPr/>
    </dgm:pt>
    <dgm:pt modelId="{704F3EAA-BC4D-48B1-BBA1-984AAD786449}" type="pres">
      <dgm:prSet presAssocID="{D584CABC-063A-4866-B7BE-177240BFEC2D}" presName="dotArrow2" presStyleLbl="alignNode1" presStyleIdx="9" presStyleCnt="15"/>
      <dgm:spPr/>
    </dgm:pt>
    <dgm:pt modelId="{FF3AD931-9F67-428E-870C-40546B6DDC17}" type="pres">
      <dgm:prSet presAssocID="{D584CABC-063A-4866-B7BE-177240BFEC2D}" presName="dotArrow3" presStyleLbl="alignNode1" presStyleIdx="10" presStyleCnt="15"/>
      <dgm:spPr/>
    </dgm:pt>
    <dgm:pt modelId="{A56E5E7A-1D11-4F13-BFFA-20B02CBC20FD}" type="pres">
      <dgm:prSet presAssocID="{D584CABC-063A-4866-B7BE-177240BFEC2D}" presName="dotArrow4" presStyleLbl="alignNode1" presStyleIdx="11" presStyleCnt="15"/>
      <dgm:spPr/>
    </dgm:pt>
    <dgm:pt modelId="{C2DC8E39-CDAD-459E-804C-6781B5844F25}" type="pres">
      <dgm:prSet presAssocID="{D584CABC-063A-4866-B7BE-177240BFEC2D}" presName="dotArrow5" presStyleLbl="alignNode1" presStyleIdx="12" presStyleCnt="15"/>
      <dgm:spPr/>
    </dgm:pt>
    <dgm:pt modelId="{30D96B9F-4F36-4A9D-B965-8B01A1F4E0FE}" type="pres">
      <dgm:prSet presAssocID="{D584CABC-063A-4866-B7BE-177240BFEC2D}" presName="dotArrow6" presStyleLbl="alignNode1" presStyleIdx="13" presStyleCnt="15"/>
      <dgm:spPr/>
    </dgm:pt>
    <dgm:pt modelId="{240238BA-D3B4-4CCC-84D5-98868D1B57B1}" type="pres">
      <dgm:prSet presAssocID="{D584CABC-063A-4866-B7BE-177240BFEC2D}" presName="dotArrow7" presStyleLbl="alignNode1" presStyleIdx="14" presStyleCnt="15"/>
      <dgm:spPr/>
    </dgm:pt>
    <dgm:pt modelId="{A8C96531-2515-46B1-8335-A6FB8435C42B}" type="pres">
      <dgm:prSet presAssocID="{2B812459-227B-42EE-A229-DB11F5272C17}" presName="parTx1" presStyleLbl="node1" presStyleIdx="0" presStyleCnt="5"/>
      <dgm:spPr/>
      <dgm:t>
        <a:bodyPr/>
        <a:lstStyle/>
        <a:p>
          <a:endParaRPr lang="en-US"/>
        </a:p>
      </dgm:t>
    </dgm:pt>
    <dgm:pt modelId="{8AB8336D-0B33-46B1-AD76-D71763E5F733}" type="pres">
      <dgm:prSet presAssocID="{1F571A8F-509C-4820-9B96-C33AE8116B0D}" presName="picture1" presStyleCnt="0"/>
      <dgm:spPr/>
    </dgm:pt>
    <dgm:pt modelId="{0C92D911-7D65-4FF2-B682-B76BAB94BEE2}" type="pres">
      <dgm:prSet presAssocID="{1F571A8F-509C-4820-9B96-C33AE8116B0D}" presName="imageRepeatNode" presStyleLbl="fgImgPlace1" presStyleIdx="0" presStyleCnt="5"/>
      <dgm:spPr/>
      <dgm:t>
        <a:bodyPr/>
        <a:lstStyle/>
        <a:p>
          <a:endParaRPr lang="en-US"/>
        </a:p>
      </dgm:t>
    </dgm:pt>
    <dgm:pt modelId="{9385510E-7B88-4B5D-ACB9-84DB8E9B4256}" type="pres">
      <dgm:prSet presAssocID="{579AE013-5E85-4AB1-B805-1C48DE0EF7CE}" presName="parTx2" presStyleLbl="node1" presStyleIdx="1" presStyleCnt="5"/>
      <dgm:spPr/>
      <dgm:t>
        <a:bodyPr/>
        <a:lstStyle/>
        <a:p>
          <a:endParaRPr lang="en-US"/>
        </a:p>
      </dgm:t>
    </dgm:pt>
    <dgm:pt modelId="{6C4CFB57-E1E6-496A-994A-C45CF7775A60}" type="pres">
      <dgm:prSet presAssocID="{16919946-9C95-4474-878B-3F010CA70085}" presName="picture2" presStyleCnt="0"/>
      <dgm:spPr/>
    </dgm:pt>
    <dgm:pt modelId="{6E5F9E90-0AF6-43E1-87E4-4BC723F9C156}" type="pres">
      <dgm:prSet presAssocID="{16919946-9C95-4474-878B-3F010CA70085}" presName="imageRepeatNode" presStyleLbl="fgImgPlace1" presStyleIdx="1" presStyleCnt="5"/>
      <dgm:spPr/>
      <dgm:t>
        <a:bodyPr/>
        <a:lstStyle/>
        <a:p>
          <a:endParaRPr lang="en-US"/>
        </a:p>
      </dgm:t>
    </dgm:pt>
    <dgm:pt modelId="{03CF4AF2-215C-48FE-9974-909497CF5FFB}" type="pres">
      <dgm:prSet presAssocID="{5BD923D3-A5A8-4A1A-AF3D-E34CC02EC6E9}" presName="parTx3" presStyleLbl="node1" presStyleIdx="2" presStyleCnt="5"/>
      <dgm:spPr/>
      <dgm:t>
        <a:bodyPr/>
        <a:lstStyle/>
        <a:p>
          <a:endParaRPr lang="en-US"/>
        </a:p>
      </dgm:t>
    </dgm:pt>
    <dgm:pt modelId="{E72431A5-A6F8-45A6-9852-EC5C95BCB7BF}" type="pres">
      <dgm:prSet presAssocID="{EA4BC69A-972A-45F4-A054-694BA83C309B}" presName="picture3" presStyleCnt="0"/>
      <dgm:spPr/>
    </dgm:pt>
    <dgm:pt modelId="{ED8DD177-BCB3-4FBB-9EC8-8ABBA4CFD9FB}" type="pres">
      <dgm:prSet presAssocID="{EA4BC69A-972A-45F4-A054-694BA83C309B}" presName="imageRepeatNode" presStyleLbl="fgImgPlace1" presStyleIdx="2" presStyleCnt="5"/>
      <dgm:spPr/>
      <dgm:t>
        <a:bodyPr/>
        <a:lstStyle/>
        <a:p>
          <a:endParaRPr lang="en-US"/>
        </a:p>
      </dgm:t>
    </dgm:pt>
    <dgm:pt modelId="{06593B79-8CAB-4DF4-A309-25270B142FCF}" type="pres">
      <dgm:prSet presAssocID="{77086707-96F5-476A-8CCC-6BB4E82360E4}" presName="parTx4" presStyleLbl="node1" presStyleIdx="3" presStyleCnt="5"/>
      <dgm:spPr/>
      <dgm:t>
        <a:bodyPr/>
        <a:lstStyle/>
        <a:p>
          <a:endParaRPr lang="en-US"/>
        </a:p>
      </dgm:t>
    </dgm:pt>
    <dgm:pt modelId="{5FC7712D-3AF5-440E-A491-C62437D9E959}" type="pres">
      <dgm:prSet presAssocID="{84278B76-DE27-4682-AA3F-D5F2942D9025}" presName="picture4" presStyleCnt="0"/>
      <dgm:spPr/>
    </dgm:pt>
    <dgm:pt modelId="{CDDC4434-843A-46B1-AB63-D0789F039C58}" type="pres">
      <dgm:prSet presAssocID="{84278B76-DE27-4682-AA3F-D5F2942D9025}" presName="imageRepeatNode" presStyleLbl="fgImgPlace1" presStyleIdx="3" presStyleCnt="5"/>
      <dgm:spPr/>
      <dgm:t>
        <a:bodyPr/>
        <a:lstStyle/>
        <a:p>
          <a:endParaRPr lang="en-US"/>
        </a:p>
      </dgm:t>
    </dgm:pt>
    <dgm:pt modelId="{D20226CA-77CA-4360-AE56-D0C58B3425D6}" type="pres">
      <dgm:prSet presAssocID="{35FD2D61-57EF-41A9-B03D-0641C357CA06}" presName="parTx5" presStyleLbl="node1" presStyleIdx="4" presStyleCnt="5"/>
      <dgm:spPr/>
      <dgm:t>
        <a:bodyPr/>
        <a:lstStyle/>
        <a:p>
          <a:endParaRPr lang="en-US"/>
        </a:p>
      </dgm:t>
    </dgm:pt>
    <dgm:pt modelId="{DA52CD0D-F5D4-4867-BCA7-8EE7EA8FB95A}" type="pres">
      <dgm:prSet presAssocID="{0D1D3575-FD1F-4F94-8D4D-F2CF5CE8C08E}" presName="picture5" presStyleCnt="0"/>
      <dgm:spPr/>
    </dgm:pt>
    <dgm:pt modelId="{8E3609C7-6312-40FC-A419-809FD0C911CF}" type="pres">
      <dgm:prSet presAssocID="{0D1D3575-FD1F-4F94-8D4D-F2CF5CE8C08E}" presName="imageRepeatNode" presStyleLbl="fgImgPlace1" presStyleIdx="4" presStyleCnt="5"/>
      <dgm:spPr/>
      <dgm:t>
        <a:bodyPr/>
        <a:lstStyle/>
        <a:p>
          <a:endParaRPr lang="en-US"/>
        </a:p>
      </dgm:t>
    </dgm:pt>
  </dgm:ptLst>
  <dgm:cxnLst>
    <dgm:cxn modelId="{CB90E70D-CAC6-429D-A2D5-D8A70F241C45}" type="presOf" srcId="{77086707-96F5-476A-8CCC-6BB4E82360E4}" destId="{06593B79-8CAB-4DF4-A309-25270B142FCF}" srcOrd="0" destOrd="0" presId="urn:microsoft.com/office/officeart/2008/layout/AscendingPictureAccentProcess"/>
    <dgm:cxn modelId="{F9F3BEE9-E33D-412E-9E28-D526A6A7E92B}" type="presOf" srcId="{EA4BC69A-972A-45F4-A054-694BA83C309B}" destId="{ED8DD177-BCB3-4FBB-9EC8-8ABBA4CFD9FB}" srcOrd="0" destOrd="0" presId="urn:microsoft.com/office/officeart/2008/layout/AscendingPictureAccentProcess"/>
    <dgm:cxn modelId="{FE49A645-1DA7-47EF-BAD3-B51096BA4F25}" type="presOf" srcId="{16919946-9C95-4474-878B-3F010CA70085}" destId="{6E5F9E90-0AF6-43E1-87E4-4BC723F9C156}" srcOrd="0" destOrd="0" presId="urn:microsoft.com/office/officeart/2008/layout/AscendingPictureAccentProcess"/>
    <dgm:cxn modelId="{4F8462C0-C621-46D5-9CA0-6B7BF39495AB}" type="presOf" srcId="{2B812459-227B-42EE-A229-DB11F5272C17}" destId="{A8C96531-2515-46B1-8335-A6FB8435C42B}" srcOrd="0" destOrd="0" presId="urn:microsoft.com/office/officeart/2008/layout/AscendingPictureAccentProcess"/>
    <dgm:cxn modelId="{44469B8B-0559-4D29-8C8A-B74703D6C21A}" srcId="{D584CABC-063A-4866-B7BE-177240BFEC2D}" destId="{77086707-96F5-476A-8CCC-6BB4E82360E4}" srcOrd="3" destOrd="0" parTransId="{9166A4A9-C89D-4A81-9EEC-4740959AE9F4}" sibTransId="{84278B76-DE27-4682-AA3F-D5F2942D9025}"/>
    <dgm:cxn modelId="{17902095-6113-4FB8-A076-C6D7134787E5}" type="presOf" srcId="{D584CABC-063A-4866-B7BE-177240BFEC2D}" destId="{2F05BBEB-A1F4-42ED-A699-D30C8392DB26}" srcOrd="0" destOrd="0" presId="urn:microsoft.com/office/officeart/2008/layout/AscendingPictureAccentProcess"/>
    <dgm:cxn modelId="{31C2D85F-EAC9-4049-AC13-169FC473D85E}" type="presOf" srcId="{84278B76-DE27-4682-AA3F-D5F2942D9025}" destId="{CDDC4434-843A-46B1-AB63-D0789F039C58}" srcOrd="0" destOrd="0" presId="urn:microsoft.com/office/officeart/2008/layout/AscendingPictureAccentProcess"/>
    <dgm:cxn modelId="{4A7FA5C8-2E18-4883-8B21-7ABD6E9B0DEB}" srcId="{D584CABC-063A-4866-B7BE-177240BFEC2D}" destId="{579AE013-5E85-4AB1-B805-1C48DE0EF7CE}" srcOrd="1" destOrd="0" parTransId="{8221DF61-B010-4B54-AF1A-8436E094CAAA}" sibTransId="{16919946-9C95-4474-878B-3F010CA70085}"/>
    <dgm:cxn modelId="{6BF44477-8E6A-4EAE-A5DF-D74504768F02}" type="presOf" srcId="{0D1D3575-FD1F-4F94-8D4D-F2CF5CE8C08E}" destId="{8E3609C7-6312-40FC-A419-809FD0C911CF}" srcOrd="0" destOrd="0" presId="urn:microsoft.com/office/officeart/2008/layout/AscendingPictureAccentProcess"/>
    <dgm:cxn modelId="{34B25ADB-E9B8-47E8-A5C0-A89B4807A70A}" type="presOf" srcId="{579AE013-5E85-4AB1-B805-1C48DE0EF7CE}" destId="{9385510E-7B88-4B5D-ACB9-84DB8E9B4256}" srcOrd="0" destOrd="0" presId="urn:microsoft.com/office/officeart/2008/layout/AscendingPictureAccentProcess"/>
    <dgm:cxn modelId="{33502A4F-E5E9-403C-B504-67DD10529D94}" type="presOf" srcId="{35FD2D61-57EF-41A9-B03D-0641C357CA06}" destId="{D20226CA-77CA-4360-AE56-D0C58B3425D6}" srcOrd="0" destOrd="0" presId="urn:microsoft.com/office/officeart/2008/layout/AscendingPictureAccentProcess"/>
    <dgm:cxn modelId="{805A8E12-2E6A-4F3E-B06C-B66E19B81C3E}" type="presOf" srcId="{1F571A8F-509C-4820-9B96-C33AE8116B0D}" destId="{0C92D911-7D65-4FF2-B682-B76BAB94BEE2}" srcOrd="0" destOrd="0" presId="urn:microsoft.com/office/officeart/2008/layout/AscendingPictureAccentProcess"/>
    <dgm:cxn modelId="{9377EDDC-F2E9-4907-841A-B077DB5D3286}" srcId="{D584CABC-063A-4866-B7BE-177240BFEC2D}" destId="{35FD2D61-57EF-41A9-B03D-0641C357CA06}" srcOrd="4" destOrd="0" parTransId="{535D6D8D-1B3D-4D7F-B85B-D932CD2AC644}" sibTransId="{0D1D3575-FD1F-4F94-8D4D-F2CF5CE8C08E}"/>
    <dgm:cxn modelId="{722A9768-3129-471A-8923-B59E8BEBA613}" type="presOf" srcId="{5BD923D3-A5A8-4A1A-AF3D-E34CC02EC6E9}" destId="{03CF4AF2-215C-48FE-9974-909497CF5FFB}" srcOrd="0" destOrd="0" presId="urn:microsoft.com/office/officeart/2008/layout/AscendingPictureAccentProcess"/>
    <dgm:cxn modelId="{47AA574D-57BD-4A59-97E1-BE2CFA7879C4}" srcId="{D584CABC-063A-4866-B7BE-177240BFEC2D}" destId="{2B812459-227B-42EE-A229-DB11F5272C17}" srcOrd="0" destOrd="0" parTransId="{91A91CBB-694B-4E6D-8C51-640151EA0DC0}" sibTransId="{1F571A8F-509C-4820-9B96-C33AE8116B0D}"/>
    <dgm:cxn modelId="{F627D36F-E295-4B5F-8FFD-7E058C6EBAEE}" srcId="{D584CABC-063A-4866-B7BE-177240BFEC2D}" destId="{5BD923D3-A5A8-4A1A-AF3D-E34CC02EC6E9}" srcOrd="2" destOrd="0" parTransId="{AA379A74-4297-4238-B289-7A072C3FC940}" sibTransId="{EA4BC69A-972A-45F4-A054-694BA83C309B}"/>
    <dgm:cxn modelId="{B0C56F42-29A4-40AA-9D99-E032C7115C07}" type="presParOf" srcId="{2F05BBEB-A1F4-42ED-A699-D30C8392DB26}" destId="{0F9B91CE-EE91-4160-A18C-4D18ACBF89B9}" srcOrd="0" destOrd="0" presId="urn:microsoft.com/office/officeart/2008/layout/AscendingPictureAccentProcess"/>
    <dgm:cxn modelId="{0225CBD6-B3EF-4B31-839D-89D66568F786}" type="presParOf" srcId="{2F05BBEB-A1F4-42ED-A699-D30C8392DB26}" destId="{31BD98F1-E2E7-4F30-B412-C852E8C2E5D9}" srcOrd="1" destOrd="0" presId="urn:microsoft.com/office/officeart/2008/layout/AscendingPictureAccentProcess"/>
    <dgm:cxn modelId="{6C6C0F4A-1214-4504-BAD0-F16E1BA7ED57}" type="presParOf" srcId="{2F05BBEB-A1F4-42ED-A699-D30C8392DB26}" destId="{D3A64450-5BD5-49ED-A0C4-E2FB3F5FEA31}" srcOrd="2" destOrd="0" presId="urn:microsoft.com/office/officeart/2008/layout/AscendingPictureAccentProcess"/>
    <dgm:cxn modelId="{D24D9176-48FF-43CC-98AC-8A206B44A20F}" type="presParOf" srcId="{2F05BBEB-A1F4-42ED-A699-D30C8392DB26}" destId="{A2A9A4B6-BEDE-457B-8941-A0F2F4FD4C61}" srcOrd="3" destOrd="0" presId="urn:microsoft.com/office/officeart/2008/layout/AscendingPictureAccentProcess"/>
    <dgm:cxn modelId="{8B339552-61E7-426D-B9BB-BAD0D2985BE8}" type="presParOf" srcId="{2F05BBEB-A1F4-42ED-A699-D30C8392DB26}" destId="{07E00D5E-64FE-441B-BA81-9B021A072EA4}" srcOrd="4" destOrd="0" presId="urn:microsoft.com/office/officeart/2008/layout/AscendingPictureAccentProcess"/>
    <dgm:cxn modelId="{C8EEA898-CDDF-46E6-B49D-1418F8C9B6E5}" type="presParOf" srcId="{2F05BBEB-A1F4-42ED-A699-D30C8392DB26}" destId="{ACBDEFD6-D68D-4355-A7C5-1CF4402CB2D1}" srcOrd="5" destOrd="0" presId="urn:microsoft.com/office/officeart/2008/layout/AscendingPictureAccentProcess"/>
    <dgm:cxn modelId="{BDC6802A-C5D3-4E41-956A-FBF7A538C496}" type="presParOf" srcId="{2F05BBEB-A1F4-42ED-A699-D30C8392DB26}" destId="{5DBEC928-1461-47E1-AA1F-CDAA9184147C}" srcOrd="6" destOrd="0" presId="urn:microsoft.com/office/officeart/2008/layout/AscendingPictureAccentProcess"/>
    <dgm:cxn modelId="{7FC77610-432B-4ED0-97CC-9280A044E49F}" type="presParOf" srcId="{2F05BBEB-A1F4-42ED-A699-D30C8392DB26}" destId="{B0B1A18E-0FA0-4EC9-84D6-BE4ED4B5DD1D}" srcOrd="7" destOrd="0" presId="urn:microsoft.com/office/officeart/2008/layout/AscendingPictureAccentProcess"/>
    <dgm:cxn modelId="{2ABFBD2C-52AB-4EC4-8B55-1A4ACDB1072D}" type="presParOf" srcId="{2F05BBEB-A1F4-42ED-A699-D30C8392DB26}" destId="{C9ADCFCC-C62A-45EC-8ABF-B4188E40362B}" srcOrd="8" destOrd="0" presId="urn:microsoft.com/office/officeart/2008/layout/AscendingPictureAccentProcess"/>
    <dgm:cxn modelId="{393B7E1A-4E66-44D4-A13D-51E8FD60CC12}" type="presParOf" srcId="{2F05BBEB-A1F4-42ED-A699-D30C8392DB26}" destId="{704F3EAA-BC4D-48B1-BBA1-984AAD786449}" srcOrd="9" destOrd="0" presId="urn:microsoft.com/office/officeart/2008/layout/AscendingPictureAccentProcess"/>
    <dgm:cxn modelId="{A3DD1177-68FE-4F9A-A711-714151805302}" type="presParOf" srcId="{2F05BBEB-A1F4-42ED-A699-D30C8392DB26}" destId="{FF3AD931-9F67-428E-870C-40546B6DDC17}" srcOrd="10" destOrd="0" presId="urn:microsoft.com/office/officeart/2008/layout/AscendingPictureAccentProcess"/>
    <dgm:cxn modelId="{E5C4A7FF-5877-42EF-B623-88370BD35A33}" type="presParOf" srcId="{2F05BBEB-A1F4-42ED-A699-D30C8392DB26}" destId="{A56E5E7A-1D11-4F13-BFFA-20B02CBC20FD}" srcOrd="11" destOrd="0" presId="urn:microsoft.com/office/officeart/2008/layout/AscendingPictureAccentProcess"/>
    <dgm:cxn modelId="{4390A8CA-3364-4258-A1C5-A9EBBDCDB540}" type="presParOf" srcId="{2F05BBEB-A1F4-42ED-A699-D30C8392DB26}" destId="{C2DC8E39-CDAD-459E-804C-6781B5844F25}" srcOrd="12" destOrd="0" presId="urn:microsoft.com/office/officeart/2008/layout/AscendingPictureAccentProcess"/>
    <dgm:cxn modelId="{FF0803FC-4EA9-407E-BAE4-98B253FF21C2}" type="presParOf" srcId="{2F05BBEB-A1F4-42ED-A699-D30C8392DB26}" destId="{30D96B9F-4F36-4A9D-B965-8B01A1F4E0FE}" srcOrd="13" destOrd="0" presId="urn:microsoft.com/office/officeart/2008/layout/AscendingPictureAccentProcess"/>
    <dgm:cxn modelId="{EE18AB4C-2FCC-4E8A-A39A-8B27259A360A}" type="presParOf" srcId="{2F05BBEB-A1F4-42ED-A699-D30C8392DB26}" destId="{240238BA-D3B4-4CCC-84D5-98868D1B57B1}" srcOrd="14" destOrd="0" presId="urn:microsoft.com/office/officeart/2008/layout/AscendingPictureAccentProcess"/>
    <dgm:cxn modelId="{384C73B1-6A3B-41C6-800B-00D189F86BF6}" type="presParOf" srcId="{2F05BBEB-A1F4-42ED-A699-D30C8392DB26}" destId="{A8C96531-2515-46B1-8335-A6FB8435C42B}" srcOrd="15" destOrd="0" presId="urn:microsoft.com/office/officeart/2008/layout/AscendingPictureAccentProcess"/>
    <dgm:cxn modelId="{04DFEC79-B411-44E1-8F39-CF3C174AE64F}" type="presParOf" srcId="{2F05BBEB-A1F4-42ED-A699-D30C8392DB26}" destId="{8AB8336D-0B33-46B1-AD76-D71763E5F733}" srcOrd="16" destOrd="0" presId="urn:microsoft.com/office/officeart/2008/layout/AscendingPictureAccentProcess"/>
    <dgm:cxn modelId="{6FC5F0E9-CF41-4AF6-9227-86C434C504E0}" type="presParOf" srcId="{8AB8336D-0B33-46B1-AD76-D71763E5F733}" destId="{0C92D911-7D65-4FF2-B682-B76BAB94BEE2}" srcOrd="0" destOrd="0" presId="urn:microsoft.com/office/officeart/2008/layout/AscendingPictureAccentProcess"/>
    <dgm:cxn modelId="{B1046338-6323-422F-8A0D-FD123599314B}" type="presParOf" srcId="{2F05BBEB-A1F4-42ED-A699-D30C8392DB26}" destId="{9385510E-7B88-4B5D-ACB9-84DB8E9B4256}" srcOrd="17" destOrd="0" presId="urn:microsoft.com/office/officeart/2008/layout/AscendingPictureAccentProcess"/>
    <dgm:cxn modelId="{8F04B6BC-800B-4458-A992-39E8D9C7115D}" type="presParOf" srcId="{2F05BBEB-A1F4-42ED-A699-D30C8392DB26}" destId="{6C4CFB57-E1E6-496A-994A-C45CF7775A60}" srcOrd="18" destOrd="0" presId="urn:microsoft.com/office/officeart/2008/layout/AscendingPictureAccentProcess"/>
    <dgm:cxn modelId="{AF2B789B-2ADE-4536-BF1D-3EECE0F8058C}" type="presParOf" srcId="{6C4CFB57-E1E6-496A-994A-C45CF7775A60}" destId="{6E5F9E90-0AF6-43E1-87E4-4BC723F9C156}" srcOrd="0" destOrd="0" presId="urn:microsoft.com/office/officeart/2008/layout/AscendingPictureAccentProcess"/>
    <dgm:cxn modelId="{A1F071E9-1717-4CCD-A711-D5641FCBA452}" type="presParOf" srcId="{2F05BBEB-A1F4-42ED-A699-D30C8392DB26}" destId="{03CF4AF2-215C-48FE-9974-909497CF5FFB}" srcOrd="19" destOrd="0" presId="urn:microsoft.com/office/officeart/2008/layout/AscendingPictureAccentProcess"/>
    <dgm:cxn modelId="{022161A5-16FE-49AA-9F60-99C4A568EC93}" type="presParOf" srcId="{2F05BBEB-A1F4-42ED-A699-D30C8392DB26}" destId="{E72431A5-A6F8-45A6-9852-EC5C95BCB7BF}" srcOrd="20" destOrd="0" presId="urn:microsoft.com/office/officeart/2008/layout/AscendingPictureAccentProcess"/>
    <dgm:cxn modelId="{A559152C-74D5-427B-A6D8-08BC94D0FAF2}" type="presParOf" srcId="{E72431A5-A6F8-45A6-9852-EC5C95BCB7BF}" destId="{ED8DD177-BCB3-4FBB-9EC8-8ABBA4CFD9FB}" srcOrd="0" destOrd="0" presId="urn:microsoft.com/office/officeart/2008/layout/AscendingPictureAccentProcess"/>
    <dgm:cxn modelId="{DE51E571-321C-4CD5-9655-B959F1BE2A94}" type="presParOf" srcId="{2F05BBEB-A1F4-42ED-A699-D30C8392DB26}" destId="{06593B79-8CAB-4DF4-A309-25270B142FCF}" srcOrd="21" destOrd="0" presId="urn:microsoft.com/office/officeart/2008/layout/AscendingPictureAccentProcess"/>
    <dgm:cxn modelId="{5243999A-6FAA-43DA-989D-4052167A66C3}" type="presParOf" srcId="{2F05BBEB-A1F4-42ED-A699-D30C8392DB26}" destId="{5FC7712D-3AF5-440E-A491-C62437D9E959}" srcOrd="22" destOrd="0" presId="urn:microsoft.com/office/officeart/2008/layout/AscendingPictureAccentProcess"/>
    <dgm:cxn modelId="{8CF8F7F2-6814-4C2A-BEB0-BB3070A5A1F3}" type="presParOf" srcId="{5FC7712D-3AF5-440E-A491-C62437D9E959}" destId="{CDDC4434-843A-46B1-AB63-D0789F039C58}" srcOrd="0" destOrd="0" presId="urn:microsoft.com/office/officeart/2008/layout/AscendingPictureAccentProcess"/>
    <dgm:cxn modelId="{4D3E13A6-A2B2-4B32-89DA-7FCE3A3EEEE1}" type="presParOf" srcId="{2F05BBEB-A1F4-42ED-A699-D30C8392DB26}" destId="{D20226CA-77CA-4360-AE56-D0C58B3425D6}" srcOrd="23" destOrd="0" presId="urn:microsoft.com/office/officeart/2008/layout/AscendingPictureAccentProcess"/>
    <dgm:cxn modelId="{6F3E46D8-9DAE-43CD-AAFF-D16C199B2E35}" type="presParOf" srcId="{2F05BBEB-A1F4-42ED-A699-D30C8392DB26}" destId="{DA52CD0D-F5D4-4867-BCA7-8EE7EA8FB95A}" srcOrd="24" destOrd="0" presId="urn:microsoft.com/office/officeart/2008/layout/AscendingPictureAccentProcess"/>
    <dgm:cxn modelId="{7EAE1924-E93A-40EA-B6B2-6FAE873ECC68}" type="presParOf" srcId="{DA52CD0D-F5D4-4867-BCA7-8EE7EA8FB95A}" destId="{8E3609C7-6312-40FC-A419-809FD0C911CF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56F65B-5A99-4C8D-8D7E-8F6BCBE71DDC}">
      <dsp:nvSpPr>
        <dsp:cNvPr id="0" name=""/>
        <dsp:cNvSpPr/>
      </dsp:nvSpPr>
      <dsp:spPr>
        <a:xfrm>
          <a:off x="811050" y="340520"/>
          <a:ext cx="2269775" cy="2269775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4F3DD0-2DB5-4462-91BD-C203FBA9786B}">
      <dsp:nvSpPr>
        <dsp:cNvPr id="0" name=""/>
        <dsp:cNvSpPr/>
      </dsp:nvSpPr>
      <dsp:spPr>
        <a:xfrm>
          <a:off x="811049" y="341052"/>
          <a:ext cx="2269775" cy="2269775"/>
        </a:xfrm>
        <a:prstGeom prst="blockArc">
          <a:avLst>
            <a:gd name="adj1" fmla="val 5506647"/>
            <a:gd name="adj2" fmla="val 10801651"/>
            <a:gd name="adj3" fmla="val 464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F036B2-C9E9-4908-8247-F339EF780D2B}">
      <dsp:nvSpPr>
        <dsp:cNvPr id="0" name=""/>
        <dsp:cNvSpPr/>
      </dsp:nvSpPr>
      <dsp:spPr>
        <a:xfrm>
          <a:off x="811050" y="341052"/>
          <a:ext cx="2269775" cy="2269775"/>
        </a:xfrm>
        <a:prstGeom prst="blockArc">
          <a:avLst>
            <a:gd name="adj1" fmla="val 21598349"/>
            <a:gd name="adj2" fmla="val 5506648"/>
            <a:gd name="adj3" fmla="val 464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3896FC-A6B2-42BC-9CD3-E197849E291D}">
      <dsp:nvSpPr>
        <dsp:cNvPr id="0" name=""/>
        <dsp:cNvSpPr/>
      </dsp:nvSpPr>
      <dsp:spPr>
        <a:xfrm>
          <a:off x="811050" y="340520"/>
          <a:ext cx="2269775" cy="2269775"/>
        </a:xfrm>
        <a:prstGeom prst="blockArc">
          <a:avLst>
            <a:gd name="adj1" fmla="val 16200000"/>
            <a:gd name="adj2" fmla="val 0"/>
            <a:gd name="adj3" fmla="val 464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005850-875B-4C4E-8FC3-84286BA3FD70}">
      <dsp:nvSpPr>
        <dsp:cNvPr id="0" name=""/>
        <dsp:cNvSpPr/>
      </dsp:nvSpPr>
      <dsp:spPr>
        <a:xfrm>
          <a:off x="1354746" y="866375"/>
          <a:ext cx="1182382" cy="121806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id-ID" sz="1800" b="1" kern="1200" dirty="0" smtClean="0">
              <a:solidFill>
                <a:srgbClr val="FFFF00"/>
              </a:solidFill>
              <a:effectLst/>
              <a:latin typeface="Agency FB" pitchFamily="34" charset="0"/>
            </a:rPr>
            <a:t>Strategic Asset Management</a:t>
          </a:r>
          <a:endParaRPr lang="id-ID" sz="1800" b="1" kern="1200" dirty="0">
            <a:solidFill>
              <a:srgbClr val="FFFF00"/>
            </a:solidFill>
            <a:effectLst/>
            <a:latin typeface="Agency FB" pitchFamily="34" charset="0"/>
          </a:endParaRPr>
        </a:p>
      </dsp:txBody>
      <dsp:txXfrm>
        <a:off x="1527902" y="1044756"/>
        <a:ext cx="836070" cy="861303"/>
      </dsp:txXfrm>
    </dsp:sp>
    <dsp:sp modelId="{9097267D-D3B5-428C-B063-B2855D0475C8}">
      <dsp:nvSpPr>
        <dsp:cNvPr id="0" name=""/>
        <dsp:cNvSpPr/>
      </dsp:nvSpPr>
      <dsp:spPr>
        <a:xfrm>
          <a:off x="1580124" y="1045"/>
          <a:ext cx="731627" cy="731627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1" kern="1200" dirty="0" smtClean="0">
              <a:solidFill>
                <a:schemeClr val="accent2">
                  <a:lumMod val="10000"/>
                </a:schemeClr>
              </a:solidFill>
            </a:rPr>
            <a:t>Tertib Administrasi</a:t>
          </a:r>
          <a:endParaRPr lang="id-ID" sz="1200" b="1" kern="1200" cap="none" spc="0" baseline="0" dirty="0">
            <a:ln w="18415" cmpd="sng">
              <a:solidFill>
                <a:srgbClr val="FFFFFF"/>
              </a:solidFill>
              <a:prstDash val="solid"/>
            </a:ln>
            <a:solidFill>
              <a:schemeClr val="tx2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+mn-lt"/>
          </a:endParaRPr>
        </a:p>
      </dsp:txBody>
      <dsp:txXfrm>
        <a:off x="1687268" y="108189"/>
        <a:ext cx="517339" cy="517339"/>
      </dsp:txXfrm>
    </dsp:sp>
    <dsp:sp modelId="{BB3C86B4-9132-4CD5-9E49-571426702242}">
      <dsp:nvSpPr>
        <dsp:cNvPr id="0" name=""/>
        <dsp:cNvSpPr/>
      </dsp:nvSpPr>
      <dsp:spPr>
        <a:xfrm>
          <a:off x="2688673" y="1109594"/>
          <a:ext cx="731627" cy="73162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1" kern="1200" dirty="0" smtClean="0">
              <a:solidFill>
                <a:schemeClr val="accent2">
                  <a:lumMod val="10000"/>
                </a:schemeClr>
              </a:solidFill>
            </a:rPr>
            <a:t>Tertib Hukum</a:t>
          </a:r>
          <a:endParaRPr lang="id-ID" sz="1200" b="1" kern="1200" dirty="0">
            <a:solidFill>
              <a:schemeClr val="accent2">
                <a:lumMod val="10000"/>
              </a:schemeClr>
            </a:solidFill>
          </a:endParaRPr>
        </a:p>
      </dsp:txBody>
      <dsp:txXfrm>
        <a:off x="2795817" y="1216738"/>
        <a:ext cx="517339" cy="517339"/>
      </dsp:txXfrm>
    </dsp:sp>
    <dsp:sp modelId="{5DEEC2BA-047C-401E-80C9-787DA87E708E}">
      <dsp:nvSpPr>
        <dsp:cNvPr id="0" name=""/>
        <dsp:cNvSpPr/>
      </dsp:nvSpPr>
      <dsp:spPr>
        <a:xfrm>
          <a:off x="1545740" y="2218143"/>
          <a:ext cx="731627" cy="73162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2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Highest &amp; Best Use</a:t>
          </a:r>
          <a:endParaRPr lang="id-ID" sz="12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chemeClr val="tx2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1652884" y="2325287"/>
        <a:ext cx="517339" cy="517339"/>
      </dsp:txXfrm>
    </dsp:sp>
    <dsp:sp modelId="{C6D6BACE-4260-4B05-A3C2-0F9F230CF3A8}">
      <dsp:nvSpPr>
        <dsp:cNvPr id="0" name=""/>
        <dsp:cNvSpPr/>
      </dsp:nvSpPr>
      <dsp:spPr>
        <a:xfrm>
          <a:off x="471575" y="1109594"/>
          <a:ext cx="731627" cy="73162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1" kern="1200" dirty="0" smtClean="0">
              <a:solidFill>
                <a:srgbClr val="FFFF00"/>
              </a:solidFill>
            </a:rPr>
            <a:t>Tertib Penge-lolaan</a:t>
          </a:r>
          <a:endParaRPr lang="id-ID" sz="1200" b="1" kern="1200" dirty="0">
            <a:solidFill>
              <a:srgbClr val="FFFF00"/>
            </a:solidFill>
          </a:endParaRPr>
        </a:p>
      </dsp:txBody>
      <dsp:txXfrm>
        <a:off x="578719" y="1216738"/>
        <a:ext cx="517339" cy="5173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24BC0B-DA44-460B-ABAF-597D1EBC12C5}">
      <dsp:nvSpPr>
        <dsp:cNvPr id="0" name=""/>
        <dsp:cNvSpPr/>
      </dsp:nvSpPr>
      <dsp:spPr>
        <a:xfrm>
          <a:off x="0" y="1165766"/>
          <a:ext cx="8229600" cy="5528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270764" rIns="638708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err="1" smtClean="0"/>
            <a:t>Merupakan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penerimaan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daerah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yg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wajib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disetorkan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seluruhnya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ke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rekening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kasda</a:t>
          </a:r>
          <a:endParaRPr lang="en-US" sz="1300" kern="1200" dirty="0"/>
        </a:p>
      </dsp:txBody>
      <dsp:txXfrm>
        <a:off x="0" y="1165766"/>
        <a:ext cx="8229600" cy="552825"/>
      </dsp:txXfrm>
    </dsp:sp>
    <dsp:sp modelId="{47BCA3C5-2819-4E68-9D04-BEAAC872A678}">
      <dsp:nvSpPr>
        <dsp:cNvPr id="0" name=""/>
        <dsp:cNvSpPr/>
      </dsp:nvSpPr>
      <dsp:spPr>
        <a:xfrm>
          <a:off x="411480" y="973886"/>
          <a:ext cx="5760720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PENDAPATAN  DAERAH </a:t>
          </a:r>
          <a:r>
            <a:rPr lang="en-US" sz="1300" kern="1200" dirty="0" err="1" smtClean="0"/>
            <a:t>dari</a:t>
          </a:r>
          <a:r>
            <a:rPr lang="en-US" sz="1300" kern="1200" dirty="0" smtClean="0"/>
            <a:t> PEMANFAATAN BMD</a:t>
          </a:r>
          <a:endParaRPr lang="en-US" sz="1300" kern="1200" dirty="0"/>
        </a:p>
      </dsp:txBody>
      <dsp:txXfrm>
        <a:off x="430214" y="992620"/>
        <a:ext cx="5723252" cy="346292"/>
      </dsp:txXfrm>
    </dsp:sp>
    <dsp:sp modelId="{66018743-1DAF-40BA-B3FF-DD4C8153D69C}">
      <dsp:nvSpPr>
        <dsp:cNvPr id="0" name=""/>
        <dsp:cNvSpPr/>
      </dsp:nvSpPr>
      <dsp:spPr>
        <a:xfrm>
          <a:off x="0" y="1980671"/>
          <a:ext cx="8229600" cy="737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270764" rIns="638708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err="1" smtClean="0"/>
            <a:t>Dalam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rangka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penyelenggaraan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Pelayanan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Umum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sesuai</a:t>
          </a:r>
          <a:r>
            <a:rPr lang="en-US" sz="1300" kern="1200" dirty="0" smtClean="0"/>
            <a:t>  </a:t>
          </a:r>
          <a:r>
            <a:rPr lang="en-US" sz="1300" kern="1200" dirty="0" err="1" smtClean="0"/>
            <a:t>dgn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Tugas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Fungsi</a:t>
          </a:r>
          <a:r>
            <a:rPr lang="en-US" sz="1300" kern="1200" dirty="0" smtClean="0"/>
            <a:t> BLUD </a:t>
          </a:r>
          <a:r>
            <a:rPr lang="en-US" sz="1300" kern="1200" dirty="0" err="1" smtClean="0"/>
            <a:t>merupakan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penerimaan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yg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disetorkan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seluruhnya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ke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rek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kas</a:t>
          </a:r>
          <a:r>
            <a:rPr lang="en-US" sz="1300" kern="1200" dirty="0" smtClean="0"/>
            <a:t> BLUD</a:t>
          </a:r>
          <a:endParaRPr lang="en-US" sz="1300" kern="1200" dirty="0"/>
        </a:p>
      </dsp:txBody>
      <dsp:txXfrm>
        <a:off x="0" y="1980671"/>
        <a:ext cx="8229600" cy="737100"/>
      </dsp:txXfrm>
    </dsp:sp>
    <dsp:sp modelId="{76B7C327-C47E-4028-B1EA-161B58CC614F}">
      <dsp:nvSpPr>
        <dsp:cNvPr id="0" name=""/>
        <dsp:cNvSpPr/>
      </dsp:nvSpPr>
      <dsp:spPr>
        <a:xfrm>
          <a:off x="411480" y="1788792"/>
          <a:ext cx="5760720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PENDAPATAN  DAERAH  </a:t>
          </a:r>
          <a:r>
            <a:rPr lang="en-US" sz="1300" kern="1200" dirty="0" err="1" smtClean="0"/>
            <a:t>dari</a:t>
          </a:r>
          <a:r>
            <a:rPr lang="en-US" sz="1300" kern="1200" dirty="0" smtClean="0"/>
            <a:t>  PEMANFAATAN  </a:t>
          </a:r>
          <a:r>
            <a:rPr lang="en-US" sz="1300" kern="1200" dirty="0" smtClean="0"/>
            <a:t>BMD BLUD </a:t>
          </a:r>
          <a:endParaRPr lang="en-US" sz="1300" kern="1200" dirty="0"/>
        </a:p>
      </dsp:txBody>
      <dsp:txXfrm>
        <a:off x="430214" y="1807526"/>
        <a:ext cx="5723252" cy="346292"/>
      </dsp:txXfrm>
    </dsp:sp>
    <dsp:sp modelId="{DB215739-4C7E-4DAF-9393-1280822FD457}">
      <dsp:nvSpPr>
        <dsp:cNvPr id="0" name=""/>
        <dsp:cNvSpPr/>
      </dsp:nvSpPr>
      <dsp:spPr>
        <a:xfrm>
          <a:off x="0" y="2979852"/>
          <a:ext cx="8229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CE4805-EB93-48AF-AC81-28C0C1301372}">
      <dsp:nvSpPr>
        <dsp:cNvPr id="0" name=""/>
        <dsp:cNvSpPr/>
      </dsp:nvSpPr>
      <dsp:spPr>
        <a:xfrm>
          <a:off x="411480" y="2787972"/>
          <a:ext cx="5760720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BMD yang </a:t>
          </a:r>
          <a:r>
            <a:rPr lang="en-US" sz="1300" kern="1200" dirty="0" err="1" smtClean="0"/>
            <a:t>menjadi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objek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Pemanfaatan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dilarang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dijaminkan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atau</a:t>
          </a:r>
          <a:r>
            <a:rPr lang="en-US" sz="1300" kern="1200" dirty="0" smtClean="0"/>
            <a:t> </a:t>
          </a:r>
          <a:r>
            <a:rPr lang="en-US" sz="1300" kern="1200" dirty="0" err="1" smtClean="0"/>
            <a:t>digadaikan</a:t>
          </a:r>
          <a:endParaRPr lang="en-US" sz="1300" kern="1200" dirty="0"/>
        </a:p>
      </dsp:txBody>
      <dsp:txXfrm>
        <a:off x="430214" y="2806706"/>
        <a:ext cx="5723252" cy="3462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B91CE-EE91-4160-A18C-4D18ACBF89B9}">
      <dsp:nvSpPr>
        <dsp:cNvPr id="0" name=""/>
        <dsp:cNvSpPr/>
      </dsp:nvSpPr>
      <dsp:spPr>
        <a:xfrm>
          <a:off x="3132556" y="3665979"/>
          <a:ext cx="69081" cy="6908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1BD98F1-E2E7-4F30-B412-C852E8C2E5D9}">
      <dsp:nvSpPr>
        <dsp:cNvPr id="0" name=""/>
        <dsp:cNvSpPr/>
      </dsp:nvSpPr>
      <dsp:spPr>
        <a:xfrm>
          <a:off x="2979416" y="3728217"/>
          <a:ext cx="69081" cy="6908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3A64450-5BD5-49ED-A0C4-E2FB3F5FEA31}">
      <dsp:nvSpPr>
        <dsp:cNvPr id="0" name=""/>
        <dsp:cNvSpPr/>
      </dsp:nvSpPr>
      <dsp:spPr>
        <a:xfrm>
          <a:off x="2822895" y="3779667"/>
          <a:ext cx="69081" cy="6908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2A9A4B6-BEDE-457B-8941-A0F2F4FD4C61}">
      <dsp:nvSpPr>
        <dsp:cNvPr id="0" name=""/>
        <dsp:cNvSpPr/>
      </dsp:nvSpPr>
      <dsp:spPr>
        <a:xfrm>
          <a:off x="2663958" y="3819499"/>
          <a:ext cx="69081" cy="6908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E00D5E-64FE-441B-BA81-9B021A072EA4}">
      <dsp:nvSpPr>
        <dsp:cNvPr id="0" name=""/>
        <dsp:cNvSpPr/>
      </dsp:nvSpPr>
      <dsp:spPr>
        <a:xfrm>
          <a:off x="3968302" y="3063516"/>
          <a:ext cx="69081" cy="69081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CBDEFD6-D68D-4355-A7C5-1CF4402CB2D1}">
      <dsp:nvSpPr>
        <dsp:cNvPr id="0" name=""/>
        <dsp:cNvSpPr/>
      </dsp:nvSpPr>
      <dsp:spPr>
        <a:xfrm>
          <a:off x="3847047" y="3186332"/>
          <a:ext cx="69081" cy="6908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DBEC928-1461-47E1-AA1F-CDAA9184147C}">
      <dsp:nvSpPr>
        <dsp:cNvPr id="0" name=""/>
        <dsp:cNvSpPr/>
      </dsp:nvSpPr>
      <dsp:spPr>
        <a:xfrm>
          <a:off x="4470233" y="2316662"/>
          <a:ext cx="69081" cy="6908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B1A18E-0FA0-4EC9-84D6-BE4ED4B5DD1D}">
      <dsp:nvSpPr>
        <dsp:cNvPr id="0" name=""/>
        <dsp:cNvSpPr/>
      </dsp:nvSpPr>
      <dsp:spPr>
        <a:xfrm>
          <a:off x="4739798" y="1406744"/>
          <a:ext cx="69081" cy="6908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ADCFCC-C62A-45EC-8ABF-B4188E40362B}">
      <dsp:nvSpPr>
        <dsp:cNvPr id="0" name=""/>
        <dsp:cNvSpPr/>
      </dsp:nvSpPr>
      <dsp:spPr>
        <a:xfrm>
          <a:off x="4605015" y="330444"/>
          <a:ext cx="69081" cy="6908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4F3EAA-BC4D-48B1-BBA1-984AAD786449}">
      <dsp:nvSpPr>
        <dsp:cNvPr id="0" name=""/>
        <dsp:cNvSpPr/>
      </dsp:nvSpPr>
      <dsp:spPr>
        <a:xfrm>
          <a:off x="4705498" y="252854"/>
          <a:ext cx="69081" cy="69081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3AD931-9F67-428E-870C-40546B6DDC17}">
      <dsp:nvSpPr>
        <dsp:cNvPr id="0" name=""/>
        <dsp:cNvSpPr/>
      </dsp:nvSpPr>
      <dsp:spPr>
        <a:xfrm>
          <a:off x="4805981" y="174849"/>
          <a:ext cx="69081" cy="6908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6E5E7A-1D11-4F13-BFFA-20B02CBC20FD}">
      <dsp:nvSpPr>
        <dsp:cNvPr id="0" name=""/>
        <dsp:cNvSpPr/>
      </dsp:nvSpPr>
      <dsp:spPr>
        <a:xfrm>
          <a:off x="4906947" y="252854"/>
          <a:ext cx="69081" cy="6908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DC8E39-CDAD-459E-804C-6781B5844F25}">
      <dsp:nvSpPr>
        <dsp:cNvPr id="0" name=""/>
        <dsp:cNvSpPr/>
      </dsp:nvSpPr>
      <dsp:spPr>
        <a:xfrm>
          <a:off x="5007430" y="330444"/>
          <a:ext cx="69081" cy="6908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D96B9F-4F36-4A9D-B965-8B01A1F4E0FE}">
      <dsp:nvSpPr>
        <dsp:cNvPr id="0" name=""/>
        <dsp:cNvSpPr/>
      </dsp:nvSpPr>
      <dsp:spPr>
        <a:xfrm>
          <a:off x="4805981" y="339157"/>
          <a:ext cx="69081" cy="6908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0238BA-D3B4-4CCC-84D5-98868D1B57B1}">
      <dsp:nvSpPr>
        <dsp:cNvPr id="0" name=""/>
        <dsp:cNvSpPr/>
      </dsp:nvSpPr>
      <dsp:spPr>
        <a:xfrm>
          <a:off x="4805981" y="503465"/>
          <a:ext cx="69081" cy="69081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8C96531-2515-46B1-8335-A6FB8435C42B}">
      <dsp:nvSpPr>
        <dsp:cNvPr id="0" name=""/>
        <dsp:cNvSpPr/>
      </dsp:nvSpPr>
      <dsp:spPr>
        <a:xfrm>
          <a:off x="2280143" y="3951961"/>
          <a:ext cx="1488401" cy="39915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5045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/>
            <a:t>Sewa</a:t>
          </a:r>
          <a:endParaRPr lang="en-US" sz="1800" b="1" kern="1200" dirty="0"/>
        </a:p>
      </dsp:txBody>
      <dsp:txXfrm>
        <a:off x="2299628" y="3971446"/>
        <a:ext cx="1449431" cy="360182"/>
      </dsp:txXfrm>
    </dsp:sp>
    <dsp:sp modelId="{0C92D911-7D65-4FF2-B682-B76BAB94BEE2}">
      <dsp:nvSpPr>
        <dsp:cNvPr id="0" name=""/>
        <dsp:cNvSpPr/>
      </dsp:nvSpPr>
      <dsp:spPr>
        <a:xfrm>
          <a:off x="1867342" y="3560899"/>
          <a:ext cx="690336" cy="69001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00" r="-33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85510E-7B88-4B5D-ACB9-84DB8E9B4256}">
      <dsp:nvSpPr>
        <dsp:cNvPr id="0" name=""/>
        <dsp:cNvSpPr/>
      </dsp:nvSpPr>
      <dsp:spPr>
        <a:xfrm>
          <a:off x="3587869" y="3480198"/>
          <a:ext cx="1488401" cy="39915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5045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>
              <a:solidFill>
                <a:schemeClr val="bg1"/>
              </a:solidFill>
            </a:rPr>
            <a:t>Pinjam</a:t>
          </a:r>
          <a:r>
            <a:rPr lang="en-US" sz="1600" kern="1200" dirty="0">
              <a:solidFill>
                <a:srgbClr val="002060"/>
              </a:solidFill>
            </a:rPr>
            <a:t> </a:t>
          </a:r>
          <a:r>
            <a:rPr lang="en-US" sz="1800" b="1" kern="1200" dirty="0" err="1">
              <a:solidFill>
                <a:schemeClr val="bg1"/>
              </a:solidFill>
            </a:rPr>
            <a:t>Pakai</a:t>
          </a:r>
          <a:endParaRPr lang="en-US" sz="1800" b="1" kern="1200" dirty="0">
            <a:solidFill>
              <a:schemeClr val="bg1"/>
            </a:solidFill>
          </a:endParaRPr>
        </a:p>
      </dsp:txBody>
      <dsp:txXfrm>
        <a:off x="3607354" y="3499683"/>
        <a:ext cx="1449431" cy="360182"/>
      </dsp:txXfrm>
    </dsp:sp>
    <dsp:sp modelId="{6E5F9E90-0AF6-43E1-87E4-4BC723F9C156}">
      <dsp:nvSpPr>
        <dsp:cNvPr id="0" name=""/>
        <dsp:cNvSpPr/>
      </dsp:nvSpPr>
      <dsp:spPr>
        <a:xfrm>
          <a:off x="3175068" y="3089136"/>
          <a:ext cx="690336" cy="690010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CF4AF2-215C-48FE-9974-909497CF5FFB}">
      <dsp:nvSpPr>
        <dsp:cNvPr id="0" name=""/>
        <dsp:cNvSpPr/>
      </dsp:nvSpPr>
      <dsp:spPr>
        <a:xfrm>
          <a:off x="4297045" y="2798486"/>
          <a:ext cx="1488401" cy="39915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5045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chemeClr val="bg1"/>
              </a:solidFill>
            </a:rPr>
            <a:t>KSP</a:t>
          </a:r>
        </a:p>
      </dsp:txBody>
      <dsp:txXfrm>
        <a:off x="4316530" y="2817971"/>
        <a:ext cx="1449431" cy="360182"/>
      </dsp:txXfrm>
    </dsp:sp>
    <dsp:sp modelId="{ED8DD177-BCB3-4FBB-9EC8-8ABBA4CFD9FB}">
      <dsp:nvSpPr>
        <dsp:cNvPr id="0" name=""/>
        <dsp:cNvSpPr/>
      </dsp:nvSpPr>
      <dsp:spPr>
        <a:xfrm>
          <a:off x="3884245" y="2407424"/>
          <a:ext cx="690336" cy="690010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593B79-8CAB-4DF4-A309-25270B142FCF}">
      <dsp:nvSpPr>
        <dsp:cNvPr id="0" name=""/>
        <dsp:cNvSpPr/>
      </dsp:nvSpPr>
      <dsp:spPr>
        <a:xfrm>
          <a:off x="4667576" y="1922176"/>
          <a:ext cx="1488401" cy="39915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5045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rgbClr val="FF0000"/>
              </a:solidFill>
            </a:rPr>
            <a:t>BGS/BSG</a:t>
          </a:r>
        </a:p>
      </dsp:txBody>
      <dsp:txXfrm>
        <a:off x="4687061" y="1941661"/>
        <a:ext cx="1449431" cy="360182"/>
      </dsp:txXfrm>
    </dsp:sp>
    <dsp:sp modelId="{CDDC4434-843A-46B1-AB63-D0789F039C58}">
      <dsp:nvSpPr>
        <dsp:cNvPr id="0" name=""/>
        <dsp:cNvSpPr/>
      </dsp:nvSpPr>
      <dsp:spPr>
        <a:xfrm>
          <a:off x="4254775" y="1531115"/>
          <a:ext cx="690336" cy="690010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0226CA-77CA-4360-AE56-D0C58B3425D6}">
      <dsp:nvSpPr>
        <dsp:cNvPr id="0" name=""/>
        <dsp:cNvSpPr/>
      </dsp:nvSpPr>
      <dsp:spPr>
        <a:xfrm>
          <a:off x="4873855" y="1030100"/>
          <a:ext cx="1488401" cy="399152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5045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chemeClr val="bg1"/>
              </a:solidFill>
            </a:rPr>
            <a:t>KSPI</a:t>
          </a:r>
        </a:p>
      </dsp:txBody>
      <dsp:txXfrm>
        <a:off x="4893340" y="1049585"/>
        <a:ext cx="1449431" cy="360182"/>
      </dsp:txXfrm>
    </dsp:sp>
    <dsp:sp modelId="{8E3609C7-6312-40FC-A419-809FD0C911CF}">
      <dsp:nvSpPr>
        <dsp:cNvPr id="0" name=""/>
        <dsp:cNvSpPr/>
      </dsp:nvSpPr>
      <dsp:spPr>
        <a:xfrm>
          <a:off x="4461055" y="639039"/>
          <a:ext cx="690336" cy="690010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82869" cy="464821"/>
          </a:xfrm>
          <a:prstGeom prst="rect">
            <a:avLst/>
          </a:prstGeom>
        </p:spPr>
        <p:txBody>
          <a:bodyPr vert="horz" lIns="87733" tIns="43868" rIns="87733" bIns="43868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39" y="2"/>
            <a:ext cx="2982869" cy="464821"/>
          </a:xfrm>
          <a:prstGeom prst="rect">
            <a:avLst/>
          </a:prstGeom>
        </p:spPr>
        <p:txBody>
          <a:bodyPr vert="horz" lIns="87733" tIns="43868" rIns="87733" bIns="43868" rtlCol="0"/>
          <a:lstStyle>
            <a:lvl1pPr algn="r">
              <a:defRPr sz="1200"/>
            </a:lvl1pPr>
          </a:lstStyle>
          <a:p>
            <a:fld id="{C95ED2AD-647F-4951-9F36-304549728071}" type="datetimeFigureOut">
              <a:rPr lang="id-ID" smtClean="0"/>
              <a:pPr/>
              <a:t>07/04/2017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086"/>
            <a:ext cx="2982869" cy="464821"/>
          </a:xfrm>
          <a:prstGeom prst="rect">
            <a:avLst/>
          </a:prstGeom>
        </p:spPr>
        <p:txBody>
          <a:bodyPr vert="horz" lIns="87733" tIns="43868" rIns="87733" bIns="43868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39" y="8830086"/>
            <a:ext cx="2982869" cy="464821"/>
          </a:xfrm>
          <a:prstGeom prst="rect">
            <a:avLst/>
          </a:prstGeom>
        </p:spPr>
        <p:txBody>
          <a:bodyPr vert="horz" lIns="87733" tIns="43868" rIns="87733" bIns="43868" rtlCol="0" anchor="b"/>
          <a:lstStyle>
            <a:lvl1pPr algn="r">
              <a:defRPr sz="1200"/>
            </a:lvl1pPr>
          </a:lstStyle>
          <a:p>
            <a:fld id="{97983142-6B15-4678-908B-1E5FB7DCF8C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9174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82869" cy="464821"/>
          </a:xfrm>
          <a:prstGeom prst="rect">
            <a:avLst/>
          </a:prstGeom>
        </p:spPr>
        <p:txBody>
          <a:bodyPr vert="horz" lIns="87733" tIns="43868" rIns="87733" bIns="438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39" y="2"/>
            <a:ext cx="2982869" cy="464821"/>
          </a:xfrm>
          <a:prstGeom prst="rect">
            <a:avLst/>
          </a:prstGeom>
        </p:spPr>
        <p:txBody>
          <a:bodyPr vert="horz" lIns="87733" tIns="43868" rIns="87733" bIns="43868" rtlCol="0"/>
          <a:lstStyle>
            <a:lvl1pPr algn="r">
              <a:defRPr sz="1200"/>
            </a:lvl1pPr>
          </a:lstStyle>
          <a:p>
            <a:fld id="{55160295-ED2F-4B9F-ADB3-854AF9424F2E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6013" y="696913"/>
            <a:ext cx="46497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733" tIns="43868" rIns="87733" bIns="438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862" y="4416541"/>
            <a:ext cx="5506093" cy="4183379"/>
          </a:xfrm>
          <a:prstGeom prst="rect">
            <a:avLst/>
          </a:prstGeom>
        </p:spPr>
        <p:txBody>
          <a:bodyPr vert="horz" lIns="87733" tIns="43868" rIns="87733" bIns="4386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086"/>
            <a:ext cx="2982869" cy="464821"/>
          </a:xfrm>
          <a:prstGeom prst="rect">
            <a:avLst/>
          </a:prstGeom>
        </p:spPr>
        <p:txBody>
          <a:bodyPr vert="horz" lIns="87733" tIns="43868" rIns="87733" bIns="438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39" y="8830086"/>
            <a:ext cx="2982869" cy="464821"/>
          </a:xfrm>
          <a:prstGeom prst="rect">
            <a:avLst/>
          </a:prstGeom>
        </p:spPr>
        <p:txBody>
          <a:bodyPr vert="horz" lIns="87733" tIns="43868" rIns="87733" bIns="43868" rtlCol="0" anchor="b"/>
          <a:lstStyle>
            <a:lvl1pPr algn="r">
              <a:defRPr sz="1200"/>
            </a:lvl1pPr>
          </a:lstStyle>
          <a:p>
            <a:fld id="{CAF1B1C2-3E6A-446A-9DAC-083521FDEC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29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1B1C2-3E6A-446A-9DAC-083521FDEC2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797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262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632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908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334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978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729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615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170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33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711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089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6421C-B105-4053-AF56-00066927F25C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569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B8C977-782A-4371-ABE2-A5AA1ADD7026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303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5A23C-1748-476E-9190-F91AFBAA4076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448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FDDB7E-662C-4CF8-8489-32E819892089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468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99DC39-B051-4ED0-AA2D-36003E6B3E54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017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C3F69-C22A-47E7-A954-F4FEA9AB6A1D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0501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075FF-3C47-4D4F-AC17-B16DBDE52FE0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9785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692B6-07C1-4C1F-8105-F796D664AD83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3713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B1D50-A8BE-478B-8DD2-98FDA4089679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0337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79C7B-B926-4605-B69A-9EFA3C573BCC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5677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21E84-432B-411A-B13E-12BC5C04E5BE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6619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46421C-B105-4053-AF56-00066927F25C}" type="slidenum">
              <a:rPr lang="es-ES" smtClean="0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9586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B8C977-782A-4371-ABE2-A5AA1ADD7026}" type="slidenum">
              <a:rPr lang="es-ES" smtClean="0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96486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05A23C-1748-476E-9190-F91AFBAA4076}" type="slidenum">
              <a:rPr lang="es-ES" smtClean="0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3484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FDDB7E-662C-4CF8-8489-32E819892089}" type="slidenum">
              <a:rPr lang="es-ES" smtClean="0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08352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99DC39-B051-4ED0-AA2D-36003E6B3E54}" type="slidenum">
              <a:rPr lang="es-ES" smtClean="0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33287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1C3F69-C22A-47E7-A954-F4FEA9AB6A1D}" type="slidenum">
              <a:rPr lang="es-ES" smtClean="0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7093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B075FF-3C47-4D4F-AC17-B16DBDE52FE0}" type="slidenum">
              <a:rPr lang="es-ES" smtClean="0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55562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3692B6-07C1-4C1F-8105-F796D664AD83}" type="slidenum">
              <a:rPr lang="es-ES" smtClean="0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73653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6B1D50-A8BE-478B-8DD2-98FDA4089679}" type="slidenum">
              <a:rPr lang="es-ES" smtClean="0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30231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B79C7B-B926-4605-B69A-9EFA3C573BCC}" type="slidenum">
              <a:rPr lang="es-ES" smtClean="0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2767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321E84-432B-411A-B13E-12BC5C04E5BE}" type="slidenum">
              <a:rPr lang="es-ES" smtClean="0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23516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1">
                <a:latin typeface="Times New Roman" pitchFamily="18" charset="0"/>
              </a:defRPr>
            </a:lvl1pPr>
          </a:lstStyle>
          <a:p>
            <a:pPr>
              <a:defRPr/>
            </a:pPr>
            <a:fld id="{8C91FD67-B1D6-400C-99E1-12B2BBCCB40D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1016394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1">
                <a:latin typeface="Times New Roman" pitchFamily="18" charset="0"/>
              </a:defRPr>
            </a:lvl1pPr>
          </a:lstStyle>
          <a:p>
            <a:pPr>
              <a:defRPr/>
            </a:pPr>
            <a:fld id="{5E1F52D9-8DF2-4C85-B9F8-DA8F2A4F0738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7308103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1">
                <a:latin typeface="Times New Roman" pitchFamily="18" charset="0"/>
              </a:defRPr>
            </a:lvl1pPr>
          </a:lstStyle>
          <a:p>
            <a:pPr>
              <a:defRPr/>
            </a:pPr>
            <a:fld id="{BDBA03CC-D450-45B8-9B98-A6EDE80EA45C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8855499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1">
                <a:latin typeface="Times New Roman" pitchFamily="18" charset="0"/>
              </a:defRPr>
            </a:lvl1pPr>
          </a:lstStyle>
          <a:p>
            <a:pPr>
              <a:defRPr/>
            </a:pPr>
            <a:fld id="{5014B331-02D7-49C0-9828-A50643035B39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5802604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1">
                <a:latin typeface="Times New Roman" pitchFamily="18" charset="0"/>
              </a:defRPr>
            </a:lvl1pPr>
          </a:lstStyle>
          <a:p>
            <a:pPr>
              <a:defRPr/>
            </a:pPr>
            <a:fld id="{6C553BEE-AB97-4ED2-BE57-D5325AECE253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5776449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1">
                <a:latin typeface="Times New Roman" pitchFamily="18" charset="0"/>
              </a:defRPr>
            </a:lvl1pPr>
          </a:lstStyle>
          <a:p>
            <a:pPr>
              <a:defRPr/>
            </a:pPr>
            <a:fld id="{7C6C6CE0-6C69-4986-8A1F-E6CAE10855E1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33039392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1">
                <a:latin typeface="Times New Roman" pitchFamily="18" charset="0"/>
              </a:defRPr>
            </a:lvl1pPr>
          </a:lstStyle>
          <a:p>
            <a:pPr>
              <a:defRPr/>
            </a:pPr>
            <a:fld id="{62811DB7-0CEA-4177-B10F-447F20E22A4C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7438547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3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1">
                <a:latin typeface="Times New Roman" pitchFamily="18" charset="0"/>
              </a:defRPr>
            </a:lvl1pPr>
          </a:lstStyle>
          <a:p>
            <a:pPr>
              <a:defRPr/>
            </a:pPr>
            <a:fld id="{B6B8A932-B642-4526-9E2F-61F5BC15D455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40216750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2" indent="0">
              <a:buNone/>
              <a:defRPr sz="2800"/>
            </a:lvl2pPr>
            <a:lvl3pPr marL="914363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0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pPr lvl="0"/>
            <a:endParaRPr lang="id-ID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3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1">
                <a:latin typeface="Times New Roman" pitchFamily="18" charset="0"/>
              </a:defRPr>
            </a:lvl1pPr>
          </a:lstStyle>
          <a:p>
            <a:pPr>
              <a:defRPr/>
            </a:pPr>
            <a:fld id="{B371FBC7-466A-40E6-9066-6C405D93D512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15082704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1">
                <a:latin typeface="Times New Roman" pitchFamily="18" charset="0"/>
              </a:defRPr>
            </a:lvl1pPr>
          </a:lstStyle>
          <a:p>
            <a:pPr>
              <a:defRPr/>
            </a:pPr>
            <a:fld id="{C362E204-468C-4811-B9C3-B06EA9EBEA5F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40132235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b="1" i="1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1">
                <a:latin typeface="Times New Roman" pitchFamily="18" charset="0"/>
              </a:defRPr>
            </a:lvl1pPr>
          </a:lstStyle>
          <a:p>
            <a:pPr>
              <a:defRPr/>
            </a:pPr>
            <a:fld id="{5F0F9062-E93C-4FFE-BEAC-3ADC51581049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2515163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0946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3201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4440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7111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8" indent="0">
              <a:buNone/>
              <a:defRPr sz="1600" b="1"/>
            </a:lvl5pPr>
            <a:lvl6pPr marL="2285635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8" indent="0">
              <a:buNone/>
              <a:defRPr sz="1600" b="1"/>
            </a:lvl8pPr>
            <a:lvl9pPr marL="365701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9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7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7" indent="0">
              <a:buNone/>
              <a:defRPr sz="2000" b="1"/>
            </a:lvl2pPr>
            <a:lvl3pPr marL="914253" indent="0">
              <a:buNone/>
              <a:defRPr sz="1800" b="1"/>
            </a:lvl3pPr>
            <a:lvl4pPr marL="1371380" indent="0">
              <a:buNone/>
              <a:defRPr sz="1600" b="1"/>
            </a:lvl4pPr>
            <a:lvl5pPr marL="1828508" indent="0">
              <a:buNone/>
              <a:defRPr sz="1600" b="1"/>
            </a:lvl5pPr>
            <a:lvl6pPr marL="2285635" indent="0">
              <a:buNone/>
              <a:defRPr sz="1600" b="1"/>
            </a:lvl6pPr>
            <a:lvl7pPr marL="2742760" indent="0">
              <a:buNone/>
              <a:defRPr sz="1600" b="1"/>
            </a:lvl7pPr>
            <a:lvl8pPr marL="3199888" indent="0">
              <a:buNone/>
              <a:defRPr sz="1600" b="1"/>
            </a:lvl8pPr>
            <a:lvl9pPr marL="365701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9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7736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0278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486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8" indent="0">
              <a:buNone/>
              <a:defRPr sz="900"/>
            </a:lvl5pPr>
            <a:lvl6pPr marL="2285635" indent="0">
              <a:buNone/>
              <a:defRPr sz="900"/>
            </a:lvl6pPr>
            <a:lvl7pPr marL="2742760" indent="0">
              <a:buNone/>
              <a:defRPr sz="900"/>
            </a:lvl7pPr>
            <a:lvl8pPr marL="3199888" indent="0">
              <a:buNone/>
              <a:defRPr sz="900"/>
            </a:lvl8pPr>
            <a:lvl9pPr marL="365701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0584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27" indent="0">
              <a:buNone/>
              <a:defRPr sz="2800"/>
            </a:lvl2pPr>
            <a:lvl3pPr marL="914253" indent="0">
              <a:buNone/>
              <a:defRPr sz="2400"/>
            </a:lvl3pPr>
            <a:lvl4pPr marL="1371380" indent="0">
              <a:buNone/>
              <a:defRPr sz="2000"/>
            </a:lvl4pPr>
            <a:lvl5pPr marL="1828508" indent="0">
              <a:buNone/>
              <a:defRPr sz="2000"/>
            </a:lvl5pPr>
            <a:lvl6pPr marL="2285635" indent="0">
              <a:buNone/>
              <a:defRPr sz="2000"/>
            </a:lvl6pPr>
            <a:lvl7pPr marL="2742760" indent="0">
              <a:buNone/>
              <a:defRPr sz="2000"/>
            </a:lvl7pPr>
            <a:lvl8pPr marL="3199888" indent="0">
              <a:buNone/>
              <a:defRPr sz="2000"/>
            </a:lvl8pPr>
            <a:lvl9pPr marL="3657015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27" indent="0">
              <a:buNone/>
              <a:defRPr sz="1200"/>
            </a:lvl2pPr>
            <a:lvl3pPr marL="914253" indent="0">
              <a:buNone/>
              <a:defRPr sz="1000"/>
            </a:lvl3pPr>
            <a:lvl4pPr marL="1371380" indent="0">
              <a:buNone/>
              <a:defRPr sz="900"/>
            </a:lvl4pPr>
            <a:lvl5pPr marL="1828508" indent="0">
              <a:buNone/>
              <a:defRPr sz="900"/>
            </a:lvl5pPr>
            <a:lvl6pPr marL="2285635" indent="0">
              <a:buNone/>
              <a:defRPr sz="900"/>
            </a:lvl6pPr>
            <a:lvl7pPr marL="2742760" indent="0">
              <a:buNone/>
              <a:defRPr sz="900"/>
            </a:lvl7pPr>
            <a:lvl8pPr marL="3199888" indent="0">
              <a:buNone/>
              <a:defRPr sz="900"/>
            </a:lvl8pPr>
            <a:lvl9pPr marL="365701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200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7810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344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798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C2FC6841-3273-4112-BB12-0FF345437EFD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988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2FC6841-3273-4112-BB12-0FF345437EFD}" type="slidenum">
              <a:rPr lang="es-E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614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6712" y="275333"/>
            <a:ext cx="823057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id-ID" alt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6712" y="1599903"/>
            <a:ext cx="8230577" cy="452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id-ID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6712" y="6356450"/>
            <a:ext cx="2134577" cy="364628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3712" y="6356450"/>
            <a:ext cx="2896577" cy="364628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 i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2712" y="6356450"/>
            <a:ext cx="2134577" cy="364628"/>
          </a:xfrm>
          <a:prstGeom prst="rect">
            <a:avLst/>
          </a:prstGeom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i="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ACFBBF69-DC78-43B3-8D77-5EC8C7CD429C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2299545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18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36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54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72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622" indent="-342622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127" indent="-285739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4" indent="-22753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343" indent="-22753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54" indent="-22753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5" tIns="45713" rIns="91425" bIns="45713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25" tIns="45713" rIns="91425" bIns="4571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168E4-8E35-442B-8B9A-128887193459}" type="slidenum">
              <a:rPr lang="id-ID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08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/>
  <p:txStyles>
    <p:titleStyle>
      <a:lvl1pPr algn="ctr" defTabSz="91425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45" indent="-342845" algn="l" defTabSz="91425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30" indent="-285705" algn="l" defTabSz="91425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18" indent="-228564" algn="l" defTabSz="91425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44" indent="-228564" algn="l" defTabSz="91425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72" indent="-228564" algn="l" defTabSz="91425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99" indent="-228564" algn="l" defTabSz="9142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24" indent="-228564" algn="l" defTabSz="9142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52" indent="-228564" algn="l" defTabSz="9142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80" indent="-228564" algn="l" defTabSz="9142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7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3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8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08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35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60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88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15" algn="l" defTabSz="9142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67544" y="476672"/>
            <a:ext cx="8413752" cy="83099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prstClr val="white"/>
                </a:solidFill>
                <a:latin typeface="Times" pitchFamily="18" charset="0"/>
              </a:rPr>
              <a:t>PEMANFAATAN </a:t>
            </a:r>
            <a:r>
              <a:rPr lang="id-ID" sz="2400" b="1" dirty="0" smtClean="0">
                <a:solidFill>
                  <a:prstClr val="white"/>
                </a:solidFill>
                <a:latin typeface="Times" pitchFamily="18" charset="0"/>
              </a:rPr>
              <a:t>BARANG </a:t>
            </a:r>
            <a:r>
              <a:rPr lang="id-ID" sz="2400" b="1" dirty="0">
                <a:solidFill>
                  <a:prstClr val="white"/>
                </a:solidFill>
                <a:latin typeface="Times" pitchFamily="18" charset="0"/>
              </a:rPr>
              <a:t>MILIK DAERAH </a:t>
            </a:r>
            <a:r>
              <a:rPr lang="en-US" sz="2400" b="1" dirty="0" smtClean="0">
                <a:solidFill>
                  <a:prstClr val="white"/>
                </a:solidFill>
                <a:latin typeface="Times" pitchFamily="18" charset="0"/>
              </a:rPr>
              <a:t>DALAM </a:t>
            </a:r>
            <a:r>
              <a:rPr lang="en-US" sz="2400" b="1" dirty="0" smtClean="0">
                <a:solidFill>
                  <a:prstClr val="white"/>
                </a:solidFill>
                <a:latin typeface="Times" pitchFamily="18" charset="0"/>
              </a:rPr>
              <a:t>KERJASAMA PENYEDIAAN INFRASTRUKTUR</a:t>
            </a:r>
            <a:endParaRPr lang="en-US" sz="2400" b="1" dirty="0">
              <a:solidFill>
                <a:prstClr val="white"/>
              </a:solidFill>
              <a:latin typeface="Times" pitchFamily="18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07027"/>
              </p:ext>
            </p:extLst>
          </p:nvPr>
        </p:nvGraphicFramePr>
        <p:xfrm>
          <a:off x="323528" y="2132856"/>
          <a:ext cx="8413750" cy="2664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" name="CorelDRAW" r:id="rId3" imgW="6748272" imgH="2941320" progId="">
                  <p:embed/>
                </p:oleObj>
              </mc:Choice>
              <mc:Fallback>
                <p:oleObj name="CorelDRAW" r:id="rId3" imgW="6748272" imgH="29413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" contrast="1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2132856"/>
                        <a:ext cx="8413750" cy="26642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187624" y="5204792"/>
            <a:ext cx="6400800" cy="1752600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d-ID" sz="2400" b="1" dirty="0"/>
              <a:t>Muliani Sulya Fajarianti, SE, M.Ec.Dev</a:t>
            </a:r>
            <a:endParaRPr lang="en-US" sz="2400" b="1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id-ID" sz="1900" dirty="0"/>
              <a:t>KASUBDIT WILAYAH DAERAH</a:t>
            </a:r>
            <a:r>
              <a:rPr lang="en-US" sz="1900" dirty="0"/>
              <a:t>BARANG MILIK DAERAH</a:t>
            </a:r>
            <a:endParaRPr lang="id-ID" sz="1900" dirty="0"/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500" b="1" dirty="0"/>
              <a:t>DIREKTORAT JENDERAL BINA KEUANGAN DAERAH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500" b="1" dirty="0"/>
              <a:t>TAHUN </a:t>
            </a:r>
            <a:r>
              <a:rPr lang="id-ID" sz="2500" b="1" dirty="0"/>
              <a:t>2017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395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1"/>
          <p:cNvGrpSpPr>
            <a:grpSpLocks/>
          </p:cNvGrpSpPr>
          <p:nvPr/>
        </p:nvGrpSpPr>
        <p:grpSpPr bwMode="auto">
          <a:xfrm>
            <a:off x="-14288" y="929880"/>
            <a:ext cx="9158289" cy="1416844"/>
            <a:chOff x="-14288" y="96838"/>
            <a:chExt cx="9158288" cy="1889125"/>
          </a:xfrm>
          <a:effectLst>
            <a:outerShdw blurRad="50800" dist="38100" dir="2700000" algn="tl" rotWithShape="0">
              <a:srgbClr val="FF0000">
                <a:alpha val="40000"/>
              </a:srgbClr>
            </a:outerShdw>
          </a:effectLst>
        </p:grpSpPr>
        <p:grpSp>
          <p:nvGrpSpPr>
            <p:cNvPr id="15" name="Group 23"/>
            <p:cNvGrpSpPr>
              <a:grpSpLocks/>
            </p:cNvGrpSpPr>
            <p:nvPr/>
          </p:nvGrpSpPr>
          <p:grpSpPr bwMode="auto">
            <a:xfrm>
              <a:off x="-14288" y="96838"/>
              <a:ext cx="9158288" cy="1889124"/>
              <a:chOff x="-14256" y="200002"/>
              <a:chExt cx="9158256" cy="1889463"/>
            </a:xfrm>
          </p:grpSpPr>
          <p:grpSp>
            <p:nvGrpSpPr>
              <p:cNvPr id="17" name="Group 22"/>
              <p:cNvGrpSpPr>
                <a:grpSpLocks/>
              </p:cNvGrpSpPr>
              <p:nvPr/>
            </p:nvGrpSpPr>
            <p:grpSpPr bwMode="auto">
              <a:xfrm>
                <a:off x="-14256" y="285728"/>
                <a:ext cx="9158256" cy="831568"/>
                <a:chOff x="-14256" y="285728"/>
                <a:chExt cx="9158256" cy="831568"/>
              </a:xfrm>
            </p:grpSpPr>
            <p:grpSp>
              <p:nvGrpSpPr>
                <p:cNvPr id="19" name="Group 15"/>
                <p:cNvGrpSpPr>
                  <a:grpSpLocks/>
                </p:cNvGrpSpPr>
                <p:nvPr/>
              </p:nvGrpSpPr>
              <p:grpSpPr bwMode="auto">
                <a:xfrm>
                  <a:off x="-14256" y="500090"/>
                  <a:ext cx="9158256" cy="376306"/>
                  <a:chOff x="0" y="1828839"/>
                  <a:chExt cx="9144000" cy="304855"/>
                </a:xfrm>
              </p:grpSpPr>
              <p:sp>
                <p:nvSpPr>
                  <p:cNvPr id="21" name="Rectangle 20"/>
                  <p:cNvSpPr/>
                  <p:nvPr/>
                </p:nvSpPr>
                <p:spPr>
                  <a:xfrm>
                    <a:off x="0" y="1828839"/>
                    <a:ext cx="9144000" cy="153070"/>
                  </a:xfrm>
                  <a:prstGeom prst="rect">
                    <a:avLst/>
                  </a:prstGeom>
                  <a:solidFill>
                    <a:srgbClr val="FF0000"/>
                  </a:solidFill>
                  <a:ln/>
                </p:spPr>
                <p:style>
                  <a:lnRef idx="1">
                    <a:schemeClr val="accent3"/>
                  </a:lnRef>
                  <a:fillRef idx="3">
                    <a:schemeClr val="accent3"/>
                  </a:fillRef>
                  <a:effectRef idx="2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th-TH" sz="2400" b="1" i="1">
                      <a:solidFill>
                        <a:srgbClr val="FFFFFF"/>
                      </a:solidFill>
                      <a:latin typeface="Candara" pitchFamily="34" charset="0"/>
                    </a:endParaRPr>
                  </a:p>
                </p:txBody>
              </p:sp>
              <p:sp>
                <p:nvSpPr>
                  <p:cNvPr id="22" name="Rectangle 21"/>
                  <p:cNvSpPr/>
                  <p:nvPr/>
                </p:nvSpPr>
                <p:spPr>
                  <a:xfrm>
                    <a:off x="0" y="1981910"/>
                    <a:ext cx="9144000" cy="151784"/>
                  </a:xfrm>
                  <a:prstGeom prst="rect">
                    <a:avLst/>
                  </a:prstGeom>
                  <a:solidFill>
                    <a:schemeClr val="bg1"/>
                  </a:solidFill>
                  <a:ln/>
                </p:spPr>
                <p:style>
                  <a:lnRef idx="1">
                    <a:schemeClr val="accent3"/>
                  </a:lnRef>
                  <a:fillRef idx="3">
                    <a:schemeClr val="accent3"/>
                  </a:fillRef>
                  <a:effectRef idx="2">
                    <a:schemeClr val="accent3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th-TH" sz="2400" b="1" i="1">
                      <a:solidFill>
                        <a:srgbClr val="FFFFFF"/>
                      </a:solidFill>
                      <a:latin typeface="Candara" pitchFamily="34" charset="0"/>
                    </a:endParaRPr>
                  </a:p>
                </p:txBody>
              </p:sp>
            </p:grpSp>
            <p:pic>
              <p:nvPicPr>
                <p:cNvPr id="20" name="Picture 1" descr="logo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7786710" y="285728"/>
                  <a:ext cx="742563" cy="8315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reflection blurRad="6350" stA="52000" endA="300" endPos="35000" dir="5400000" sy="-100000" algn="bl" rotWithShape="0"/>
                </a:effectLst>
              </p:spPr>
            </p:pic>
          </p:grpSp>
          <p:pic>
            <p:nvPicPr>
              <p:cNvPr id="18" name="Picture 12" descr="garuda gud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00034" y="200002"/>
                <a:ext cx="857256" cy="18894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6" name="Rectangle 2"/>
            <p:cNvSpPr txBox="1">
              <a:spLocks noChangeArrowheads="1"/>
            </p:cNvSpPr>
            <p:nvPr/>
          </p:nvSpPr>
          <p:spPr bwMode="auto">
            <a:xfrm>
              <a:off x="2214563" y="539750"/>
              <a:ext cx="4643437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257175" indent="-257175" algn="ctr">
                <a:lnSpc>
                  <a:spcPct val="90000"/>
                </a:lnSpc>
                <a:spcBef>
                  <a:spcPct val="20000"/>
                </a:spcBef>
                <a:defRPr/>
              </a:pPr>
              <a:r>
                <a:rPr lang="id-ID" sz="1163" dirty="0">
                  <a:solidFill>
                    <a:srgbClr val="000000"/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KEMENTERIAN DALAM NEGERI</a:t>
              </a:r>
              <a:endParaRPr lang="en-US" i="1" dirty="0">
                <a:solidFill>
                  <a:srgbClr val="000000"/>
                </a:solidFill>
                <a:latin typeface="Candar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pic>
        <p:nvPicPr>
          <p:cNvPr id="23" name="Picture 4" descr="C:\Users\Public\Documents\2011\SOSIALISASI-PERMENDAGRI-54\SOSIALISASI-UNDIP\BAHAN-BAHAN\LOGO\LOGO KMDN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939" y="925116"/>
            <a:ext cx="792162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513080" y="1507487"/>
            <a:ext cx="6174316" cy="187352"/>
          </a:xfrm>
          <a:solidFill>
            <a:srgbClr val="92D050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id-ID" sz="135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LINGKUP PENGELOLAAN</a:t>
            </a:r>
            <a:r>
              <a:rPr lang="en-US" sz="135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BMD</a:t>
            </a:r>
            <a:endParaRPr lang="id-ID" sz="1350" dirty="0">
              <a:solidFill>
                <a:schemeClr val="tx2"/>
              </a:solidFill>
            </a:endParaRPr>
          </a:p>
        </p:txBody>
      </p:sp>
      <p:graphicFrame>
        <p:nvGraphicFramePr>
          <p:cNvPr id="2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5800989" y="1914703"/>
          <a:ext cx="3891876" cy="2950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26" name="Group 7"/>
          <p:cNvGrpSpPr/>
          <p:nvPr/>
        </p:nvGrpSpPr>
        <p:grpSpPr>
          <a:xfrm>
            <a:off x="1092093" y="1722022"/>
            <a:ext cx="7455008" cy="4261583"/>
            <a:chOff x="357158" y="1381329"/>
            <a:chExt cx="8366760" cy="5607050"/>
          </a:xfrm>
        </p:grpSpPr>
        <p:sp>
          <p:nvSpPr>
            <p:cNvPr id="27" name="Freeform 26"/>
            <p:cNvSpPr/>
            <p:nvPr/>
          </p:nvSpPr>
          <p:spPr>
            <a:xfrm>
              <a:off x="357158" y="1381329"/>
              <a:ext cx="4031104" cy="318499"/>
            </a:xfrm>
            <a:custGeom>
              <a:avLst/>
              <a:gdLst>
                <a:gd name="connsiteX0" fmla="*/ 0 w 4031104"/>
                <a:gd name="connsiteY0" fmla="*/ 53084 h 318499"/>
                <a:gd name="connsiteX1" fmla="*/ 15548 w 4031104"/>
                <a:gd name="connsiteY1" fmla="*/ 15548 h 318499"/>
                <a:gd name="connsiteX2" fmla="*/ 53084 w 4031104"/>
                <a:gd name="connsiteY2" fmla="*/ 0 h 318499"/>
                <a:gd name="connsiteX3" fmla="*/ 3978020 w 4031104"/>
                <a:gd name="connsiteY3" fmla="*/ 0 h 318499"/>
                <a:gd name="connsiteX4" fmla="*/ 4015556 w 4031104"/>
                <a:gd name="connsiteY4" fmla="*/ 15548 h 318499"/>
                <a:gd name="connsiteX5" fmla="*/ 4031104 w 4031104"/>
                <a:gd name="connsiteY5" fmla="*/ 53084 h 318499"/>
                <a:gd name="connsiteX6" fmla="*/ 4031104 w 4031104"/>
                <a:gd name="connsiteY6" fmla="*/ 265415 h 318499"/>
                <a:gd name="connsiteX7" fmla="*/ 4015556 w 4031104"/>
                <a:gd name="connsiteY7" fmla="*/ 302951 h 318499"/>
                <a:gd name="connsiteX8" fmla="*/ 3978020 w 4031104"/>
                <a:gd name="connsiteY8" fmla="*/ 318499 h 318499"/>
                <a:gd name="connsiteX9" fmla="*/ 53084 w 4031104"/>
                <a:gd name="connsiteY9" fmla="*/ 318499 h 318499"/>
                <a:gd name="connsiteX10" fmla="*/ 15548 w 4031104"/>
                <a:gd name="connsiteY10" fmla="*/ 302951 h 318499"/>
                <a:gd name="connsiteX11" fmla="*/ 0 w 4031104"/>
                <a:gd name="connsiteY11" fmla="*/ 265415 h 318499"/>
                <a:gd name="connsiteX12" fmla="*/ 0 w 4031104"/>
                <a:gd name="connsiteY12" fmla="*/ 53084 h 318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31104" h="318499">
                  <a:moveTo>
                    <a:pt x="0" y="53084"/>
                  </a:moveTo>
                  <a:cubicBezTo>
                    <a:pt x="0" y="39005"/>
                    <a:pt x="5593" y="25503"/>
                    <a:pt x="15548" y="15548"/>
                  </a:cubicBezTo>
                  <a:cubicBezTo>
                    <a:pt x="25503" y="5593"/>
                    <a:pt x="39005" y="0"/>
                    <a:pt x="53084" y="0"/>
                  </a:cubicBezTo>
                  <a:lnTo>
                    <a:pt x="3978020" y="0"/>
                  </a:lnTo>
                  <a:cubicBezTo>
                    <a:pt x="3992099" y="0"/>
                    <a:pt x="4005601" y="5593"/>
                    <a:pt x="4015556" y="15548"/>
                  </a:cubicBezTo>
                  <a:cubicBezTo>
                    <a:pt x="4025511" y="25503"/>
                    <a:pt x="4031104" y="39005"/>
                    <a:pt x="4031104" y="53084"/>
                  </a:cubicBezTo>
                  <a:lnTo>
                    <a:pt x="4031104" y="265415"/>
                  </a:lnTo>
                  <a:cubicBezTo>
                    <a:pt x="4031104" y="279494"/>
                    <a:pt x="4025511" y="292996"/>
                    <a:pt x="4015556" y="302951"/>
                  </a:cubicBezTo>
                  <a:cubicBezTo>
                    <a:pt x="4005601" y="312906"/>
                    <a:pt x="3992099" y="318499"/>
                    <a:pt x="3978020" y="318499"/>
                  </a:cubicBezTo>
                  <a:lnTo>
                    <a:pt x="53084" y="318499"/>
                  </a:lnTo>
                  <a:cubicBezTo>
                    <a:pt x="39005" y="318499"/>
                    <a:pt x="25503" y="312906"/>
                    <a:pt x="15548" y="302951"/>
                  </a:cubicBezTo>
                  <a:cubicBezTo>
                    <a:pt x="5593" y="292996"/>
                    <a:pt x="0" y="279494"/>
                    <a:pt x="0" y="265415"/>
                  </a:cubicBezTo>
                  <a:lnTo>
                    <a:pt x="0" y="5308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666" tIns="51666" rIns="51666" bIns="51666" numCol="1" spcCol="1270" anchor="ctr" anchorCtr="0">
              <a:noAutofit/>
            </a:bodyPr>
            <a:lstStyle/>
            <a:p>
              <a:pPr defTabSz="466650">
                <a:lnSpc>
                  <a:spcPct val="90000"/>
                </a:lnSpc>
                <a:spcAft>
                  <a:spcPct val="35000"/>
                </a:spcAft>
              </a:pPr>
              <a:r>
                <a:rPr lang="id-ID" sz="1050" b="1" dirty="0">
                  <a:solidFill>
                    <a:prstClr val="black"/>
                  </a:solidFill>
                  <a:latin typeface="Arial Narrow" pitchFamily="34" charset="0"/>
                </a:rPr>
                <a:t>Perencanaan</a:t>
              </a:r>
              <a:r>
                <a:rPr lang="en-US" sz="1050" b="1" dirty="0">
                  <a:solidFill>
                    <a:prstClr val="black"/>
                  </a:solidFill>
                  <a:latin typeface="Arial Narrow" pitchFamily="34" charset="0"/>
                </a:rPr>
                <a:t> </a:t>
              </a:r>
              <a:r>
                <a:rPr lang="en-US" sz="1050" b="1" dirty="0" err="1">
                  <a:solidFill>
                    <a:prstClr val="black"/>
                  </a:solidFill>
                  <a:latin typeface="Arial Narrow" pitchFamily="34" charset="0"/>
                </a:rPr>
                <a:t>kebutuhan</a:t>
              </a:r>
              <a:r>
                <a:rPr lang="en-US" sz="1050" b="1" dirty="0">
                  <a:solidFill>
                    <a:prstClr val="black"/>
                  </a:solidFill>
                  <a:latin typeface="Arial Narrow" pitchFamily="34" charset="0"/>
                </a:rPr>
                <a:t> </a:t>
              </a:r>
              <a:r>
                <a:rPr lang="id-ID" sz="1050" b="1" dirty="0">
                  <a:solidFill>
                    <a:prstClr val="black"/>
                  </a:solidFill>
                  <a:latin typeface="Arial Narrow" pitchFamily="34" charset="0"/>
                </a:rPr>
                <a:t> dan penganggaran;</a:t>
              </a:r>
              <a:endParaRPr lang="id-ID" sz="1050" b="1" dirty="0">
                <a:solidFill>
                  <a:prstClr val="black"/>
                </a:solidFill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>
              <a:off x="374132" y="1743509"/>
              <a:ext cx="2745217" cy="316162"/>
            </a:xfrm>
            <a:custGeom>
              <a:avLst/>
              <a:gdLst>
                <a:gd name="connsiteX0" fmla="*/ 0 w 2745217"/>
                <a:gd name="connsiteY0" fmla="*/ 52695 h 316162"/>
                <a:gd name="connsiteX1" fmla="*/ 15434 w 2745217"/>
                <a:gd name="connsiteY1" fmla="*/ 15434 h 316162"/>
                <a:gd name="connsiteX2" fmla="*/ 52695 w 2745217"/>
                <a:gd name="connsiteY2" fmla="*/ 0 h 316162"/>
                <a:gd name="connsiteX3" fmla="*/ 2692522 w 2745217"/>
                <a:gd name="connsiteY3" fmla="*/ 0 h 316162"/>
                <a:gd name="connsiteX4" fmla="*/ 2729783 w 2745217"/>
                <a:gd name="connsiteY4" fmla="*/ 15434 h 316162"/>
                <a:gd name="connsiteX5" fmla="*/ 2745217 w 2745217"/>
                <a:gd name="connsiteY5" fmla="*/ 52695 h 316162"/>
                <a:gd name="connsiteX6" fmla="*/ 2745217 w 2745217"/>
                <a:gd name="connsiteY6" fmla="*/ 263467 h 316162"/>
                <a:gd name="connsiteX7" fmla="*/ 2729783 w 2745217"/>
                <a:gd name="connsiteY7" fmla="*/ 300728 h 316162"/>
                <a:gd name="connsiteX8" fmla="*/ 2692522 w 2745217"/>
                <a:gd name="connsiteY8" fmla="*/ 316162 h 316162"/>
                <a:gd name="connsiteX9" fmla="*/ 52695 w 2745217"/>
                <a:gd name="connsiteY9" fmla="*/ 316162 h 316162"/>
                <a:gd name="connsiteX10" fmla="*/ 15434 w 2745217"/>
                <a:gd name="connsiteY10" fmla="*/ 300728 h 316162"/>
                <a:gd name="connsiteX11" fmla="*/ 0 w 2745217"/>
                <a:gd name="connsiteY11" fmla="*/ 263467 h 316162"/>
                <a:gd name="connsiteX12" fmla="*/ 0 w 2745217"/>
                <a:gd name="connsiteY12" fmla="*/ 52695 h 31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45217" h="316162">
                  <a:moveTo>
                    <a:pt x="0" y="52695"/>
                  </a:moveTo>
                  <a:cubicBezTo>
                    <a:pt x="0" y="38719"/>
                    <a:pt x="5552" y="25316"/>
                    <a:pt x="15434" y="15434"/>
                  </a:cubicBezTo>
                  <a:cubicBezTo>
                    <a:pt x="25316" y="5552"/>
                    <a:pt x="38719" y="0"/>
                    <a:pt x="52695" y="0"/>
                  </a:cubicBezTo>
                  <a:lnTo>
                    <a:pt x="2692522" y="0"/>
                  </a:lnTo>
                  <a:cubicBezTo>
                    <a:pt x="2706498" y="0"/>
                    <a:pt x="2719901" y="5552"/>
                    <a:pt x="2729783" y="15434"/>
                  </a:cubicBezTo>
                  <a:cubicBezTo>
                    <a:pt x="2739665" y="25316"/>
                    <a:pt x="2745217" y="38719"/>
                    <a:pt x="2745217" y="52695"/>
                  </a:cubicBezTo>
                  <a:lnTo>
                    <a:pt x="2745217" y="263467"/>
                  </a:lnTo>
                  <a:cubicBezTo>
                    <a:pt x="2745217" y="277443"/>
                    <a:pt x="2739665" y="290846"/>
                    <a:pt x="2729783" y="300728"/>
                  </a:cubicBezTo>
                  <a:cubicBezTo>
                    <a:pt x="2719901" y="310610"/>
                    <a:pt x="2706498" y="316162"/>
                    <a:pt x="2692522" y="316162"/>
                  </a:cubicBezTo>
                  <a:lnTo>
                    <a:pt x="52695" y="316162"/>
                  </a:lnTo>
                  <a:cubicBezTo>
                    <a:pt x="38719" y="316162"/>
                    <a:pt x="25316" y="310610"/>
                    <a:pt x="15434" y="300728"/>
                  </a:cubicBezTo>
                  <a:cubicBezTo>
                    <a:pt x="5552" y="290846"/>
                    <a:pt x="0" y="277443"/>
                    <a:pt x="0" y="263467"/>
                  </a:cubicBezTo>
                  <a:lnTo>
                    <a:pt x="0" y="52695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1542854"/>
                <a:satOff val="6140"/>
                <a:lumOff val="2353"/>
                <a:alphaOff val="0"/>
              </a:schemeClr>
            </a:fillRef>
            <a:effectRef idx="2">
              <a:schemeClr val="accent2">
                <a:hueOff val="1542854"/>
                <a:satOff val="6140"/>
                <a:lumOff val="235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8723" tIns="48723" rIns="48723" bIns="48723" numCol="1" spcCol="1270" anchor="ctr" anchorCtr="0">
              <a:noAutofit/>
            </a:bodyPr>
            <a:lstStyle/>
            <a:p>
              <a:pPr defTabSz="433319">
                <a:lnSpc>
                  <a:spcPct val="90000"/>
                </a:lnSpc>
                <a:spcAft>
                  <a:spcPct val="35000"/>
                </a:spcAft>
              </a:pPr>
              <a:r>
                <a:rPr lang="id-ID" sz="975" b="1" dirty="0">
                  <a:ln w="900" cmpd="sng">
                    <a:solidFill>
                      <a:srgbClr val="4F81BD">
                        <a:satMod val="190000"/>
                        <a:alpha val="55000"/>
                      </a:srgbClr>
                    </a:solidFill>
                    <a:prstDash val="solid"/>
                  </a:ln>
                  <a:solidFill>
                    <a:prstClr val="black"/>
                  </a:solidFill>
                  <a:effectLst>
                    <a:innerShdw blurRad="101600" dist="76200" dir="5400000">
                      <a:srgbClr val="4F81BD">
                        <a:satMod val="190000"/>
                        <a:tint val="100000"/>
                        <a:alpha val="74000"/>
                      </a:srgbClr>
                    </a:innerShdw>
                  </a:effectLst>
                </a:rPr>
                <a:t>PENGADAAN</a:t>
              </a:r>
            </a:p>
          </p:txBody>
        </p:sp>
        <p:sp>
          <p:nvSpPr>
            <p:cNvPr id="29" name="Freeform 28"/>
            <p:cNvSpPr/>
            <p:nvPr/>
          </p:nvSpPr>
          <p:spPr>
            <a:xfrm>
              <a:off x="394907" y="2100600"/>
              <a:ext cx="3173846" cy="416462"/>
            </a:xfrm>
            <a:custGeom>
              <a:avLst/>
              <a:gdLst>
                <a:gd name="connsiteX0" fmla="*/ 0 w 3173846"/>
                <a:gd name="connsiteY0" fmla="*/ 69412 h 416462"/>
                <a:gd name="connsiteX1" fmla="*/ 20330 w 3173846"/>
                <a:gd name="connsiteY1" fmla="*/ 20330 h 416462"/>
                <a:gd name="connsiteX2" fmla="*/ 69412 w 3173846"/>
                <a:gd name="connsiteY2" fmla="*/ 0 h 416462"/>
                <a:gd name="connsiteX3" fmla="*/ 3104434 w 3173846"/>
                <a:gd name="connsiteY3" fmla="*/ 0 h 416462"/>
                <a:gd name="connsiteX4" fmla="*/ 3153516 w 3173846"/>
                <a:gd name="connsiteY4" fmla="*/ 20330 h 416462"/>
                <a:gd name="connsiteX5" fmla="*/ 3173846 w 3173846"/>
                <a:gd name="connsiteY5" fmla="*/ 69412 h 416462"/>
                <a:gd name="connsiteX6" fmla="*/ 3173846 w 3173846"/>
                <a:gd name="connsiteY6" fmla="*/ 347050 h 416462"/>
                <a:gd name="connsiteX7" fmla="*/ 3153516 w 3173846"/>
                <a:gd name="connsiteY7" fmla="*/ 396132 h 416462"/>
                <a:gd name="connsiteX8" fmla="*/ 3104434 w 3173846"/>
                <a:gd name="connsiteY8" fmla="*/ 416462 h 416462"/>
                <a:gd name="connsiteX9" fmla="*/ 69412 w 3173846"/>
                <a:gd name="connsiteY9" fmla="*/ 416462 h 416462"/>
                <a:gd name="connsiteX10" fmla="*/ 20330 w 3173846"/>
                <a:gd name="connsiteY10" fmla="*/ 396132 h 416462"/>
                <a:gd name="connsiteX11" fmla="*/ 0 w 3173846"/>
                <a:gd name="connsiteY11" fmla="*/ 347050 h 416462"/>
                <a:gd name="connsiteX12" fmla="*/ 0 w 3173846"/>
                <a:gd name="connsiteY12" fmla="*/ 69412 h 416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73846" h="416462">
                  <a:moveTo>
                    <a:pt x="0" y="69412"/>
                  </a:moveTo>
                  <a:cubicBezTo>
                    <a:pt x="0" y="51003"/>
                    <a:pt x="7313" y="33348"/>
                    <a:pt x="20330" y="20330"/>
                  </a:cubicBezTo>
                  <a:cubicBezTo>
                    <a:pt x="33347" y="7313"/>
                    <a:pt x="51003" y="0"/>
                    <a:pt x="69412" y="0"/>
                  </a:cubicBezTo>
                  <a:lnTo>
                    <a:pt x="3104434" y="0"/>
                  </a:lnTo>
                  <a:cubicBezTo>
                    <a:pt x="3122843" y="0"/>
                    <a:pt x="3140498" y="7313"/>
                    <a:pt x="3153516" y="20330"/>
                  </a:cubicBezTo>
                  <a:cubicBezTo>
                    <a:pt x="3166533" y="33347"/>
                    <a:pt x="3173846" y="51003"/>
                    <a:pt x="3173846" y="69412"/>
                  </a:cubicBezTo>
                  <a:lnTo>
                    <a:pt x="3173846" y="347050"/>
                  </a:lnTo>
                  <a:cubicBezTo>
                    <a:pt x="3173846" y="365459"/>
                    <a:pt x="3166533" y="383114"/>
                    <a:pt x="3153516" y="396132"/>
                  </a:cubicBezTo>
                  <a:cubicBezTo>
                    <a:pt x="3140499" y="409149"/>
                    <a:pt x="3122843" y="416462"/>
                    <a:pt x="3104434" y="416462"/>
                  </a:cubicBezTo>
                  <a:lnTo>
                    <a:pt x="69412" y="416462"/>
                  </a:lnTo>
                  <a:cubicBezTo>
                    <a:pt x="51003" y="416462"/>
                    <a:pt x="33348" y="409149"/>
                    <a:pt x="20330" y="396132"/>
                  </a:cubicBezTo>
                  <a:cubicBezTo>
                    <a:pt x="7313" y="383115"/>
                    <a:pt x="0" y="365459"/>
                    <a:pt x="0" y="347050"/>
                  </a:cubicBezTo>
                  <a:lnTo>
                    <a:pt x="0" y="69412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4628563"/>
                <a:satOff val="18421"/>
                <a:lumOff val="7059"/>
                <a:alphaOff val="0"/>
              </a:schemeClr>
            </a:fillRef>
            <a:effectRef idx="2">
              <a:schemeClr val="accent2">
                <a:hueOff val="4628563"/>
                <a:satOff val="18421"/>
                <a:lumOff val="70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538" tIns="49538" rIns="49538" bIns="49538" numCol="1" spcCol="1270" anchor="ctr" anchorCtr="0">
              <a:noAutofit/>
            </a:bodyPr>
            <a:lstStyle/>
            <a:p>
              <a:pPr defTabSz="399986">
                <a:lnSpc>
                  <a:spcPct val="90000"/>
                </a:lnSpc>
                <a:spcAft>
                  <a:spcPct val="35000"/>
                </a:spcAft>
              </a:pPr>
              <a:r>
                <a:rPr lang="id-ID" sz="900" b="1" dirty="0">
                  <a:ln w="900" cmpd="sng">
                    <a:solidFill>
                      <a:srgbClr val="4F81BD">
                        <a:satMod val="190000"/>
                        <a:alpha val="55000"/>
                      </a:srgbClr>
                    </a:solidFill>
                    <a:prstDash val="solid"/>
                  </a:ln>
                  <a:solidFill>
                    <a:prstClr val="black"/>
                  </a:solidFill>
                  <a:effectLst>
                    <a:innerShdw blurRad="101600" dist="76200" dir="5400000">
                      <a:srgbClr val="4F81BD">
                        <a:satMod val="190000"/>
                        <a:tint val="100000"/>
                        <a:alpha val="74000"/>
                      </a:srgbClr>
                    </a:innerShdw>
                  </a:effectLst>
                </a:rPr>
                <a:t>PENGGUNAAN</a:t>
              </a:r>
            </a:p>
          </p:txBody>
        </p:sp>
        <p:sp>
          <p:nvSpPr>
            <p:cNvPr id="30" name="Freeform 29"/>
            <p:cNvSpPr/>
            <p:nvPr/>
          </p:nvSpPr>
          <p:spPr>
            <a:xfrm>
              <a:off x="362046" y="4053185"/>
              <a:ext cx="3271486" cy="266562"/>
            </a:xfrm>
            <a:custGeom>
              <a:avLst/>
              <a:gdLst>
                <a:gd name="connsiteX0" fmla="*/ 0 w 3271486"/>
                <a:gd name="connsiteY0" fmla="*/ 68431 h 410578"/>
                <a:gd name="connsiteX1" fmla="*/ 20043 w 3271486"/>
                <a:gd name="connsiteY1" fmla="*/ 20043 h 410578"/>
                <a:gd name="connsiteX2" fmla="*/ 68431 w 3271486"/>
                <a:gd name="connsiteY2" fmla="*/ 0 h 410578"/>
                <a:gd name="connsiteX3" fmla="*/ 3203055 w 3271486"/>
                <a:gd name="connsiteY3" fmla="*/ 0 h 410578"/>
                <a:gd name="connsiteX4" fmla="*/ 3251443 w 3271486"/>
                <a:gd name="connsiteY4" fmla="*/ 20043 h 410578"/>
                <a:gd name="connsiteX5" fmla="*/ 3271486 w 3271486"/>
                <a:gd name="connsiteY5" fmla="*/ 68431 h 410578"/>
                <a:gd name="connsiteX6" fmla="*/ 3271486 w 3271486"/>
                <a:gd name="connsiteY6" fmla="*/ 342147 h 410578"/>
                <a:gd name="connsiteX7" fmla="*/ 3251443 w 3271486"/>
                <a:gd name="connsiteY7" fmla="*/ 390535 h 410578"/>
                <a:gd name="connsiteX8" fmla="*/ 3203055 w 3271486"/>
                <a:gd name="connsiteY8" fmla="*/ 410578 h 410578"/>
                <a:gd name="connsiteX9" fmla="*/ 68431 w 3271486"/>
                <a:gd name="connsiteY9" fmla="*/ 410578 h 410578"/>
                <a:gd name="connsiteX10" fmla="*/ 20043 w 3271486"/>
                <a:gd name="connsiteY10" fmla="*/ 390535 h 410578"/>
                <a:gd name="connsiteX11" fmla="*/ 0 w 3271486"/>
                <a:gd name="connsiteY11" fmla="*/ 342147 h 410578"/>
                <a:gd name="connsiteX12" fmla="*/ 0 w 3271486"/>
                <a:gd name="connsiteY12" fmla="*/ 68431 h 410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71486" h="410578">
                  <a:moveTo>
                    <a:pt x="0" y="68431"/>
                  </a:moveTo>
                  <a:cubicBezTo>
                    <a:pt x="0" y="50282"/>
                    <a:pt x="7210" y="32876"/>
                    <a:pt x="20043" y="20043"/>
                  </a:cubicBezTo>
                  <a:cubicBezTo>
                    <a:pt x="32876" y="7210"/>
                    <a:pt x="50282" y="0"/>
                    <a:pt x="68431" y="0"/>
                  </a:cubicBezTo>
                  <a:lnTo>
                    <a:pt x="3203055" y="0"/>
                  </a:lnTo>
                  <a:cubicBezTo>
                    <a:pt x="3221204" y="0"/>
                    <a:pt x="3238610" y="7210"/>
                    <a:pt x="3251443" y="20043"/>
                  </a:cubicBezTo>
                  <a:cubicBezTo>
                    <a:pt x="3264276" y="32876"/>
                    <a:pt x="3271486" y="50282"/>
                    <a:pt x="3271486" y="68431"/>
                  </a:cubicBezTo>
                  <a:lnTo>
                    <a:pt x="3271486" y="342147"/>
                  </a:lnTo>
                  <a:cubicBezTo>
                    <a:pt x="3271486" y="360296"/>
                    <a:pt x="3264276" y="377702"/>
                    <a:pt x="3251443" y="390535"/>
                  </a:cubicBezTo>
                  <a:cubicBezTo>
                    <a:pt x="3238610" y="403368"/>
                    <a:pt x="3221204" y="410578"/>
                    <a:pt x="3203055" y="410578"/>
                  </a:cubicBezTo>
                  <a:lnTo>
                    <a:pt x="68431" y="410578"/>
                  </a:lnTo>
                  <a:cubicBezTo>
                    <a:pt x="50282" y="410578"/>
                    <a:pt x="32876" y="403368"/>
                    <a:pt x="20043" y="390535"/>
                  </a:cubicBezTo>
                  <a:cubicBezTo>
                    <a:pt x="7210" y="377702"/>
                    <a:pt x="0" y="360296"/>
                    <a:pt x="0" y="342147"/>
                  </a:cubicBezTo>
                  <a:lnTo>
                    <a:pt x="0" y="68431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6171418"/>
                <a:satOff val="24561"/>
                <a:lumOff val="9411"/>
                <a:alphaOff val="0"/>
              </a:schemeClr>
            </a:fillRef>
            <a:effectRef idx="2">
              <a:schemeClr val="accent2">
                <a:hueOff val="6171418"/>
                <a:satOff val="24561"/>
                <a:lumOff val="941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322" tIns="49322" rIns="49322" bIns="49322" numCol="1" spcCol="1270" anchor="ctr" anchorCtr="0">
              <a:noAutofit/>
            </a:bodyPr>
            <a:lstStyle/>
            <a:p>
              <a:pPr defTabSz="399986">
                <a:lnSpc>
                  <a:spcPct val="90000"/>
                </a:lnSpc>
                <a:spcAft>
                  <a:spcPct val="35000"/>
                </a:spcAft>
              </a:pPr>
              <a:r>
                <a:rPr lang="en-US" sz="900" b="1" dirty="0">
                  <a:solidFill>
                    <a:srgbClr val="C0504D">
                      <a:lumMod val="10000"/>
                    </a:srgbClr>
                  </a:solidFill>
                </a:rPr>
                <a:t>PENGAMANAN DAN </a:t>
              </a:r>
              <a:r>
                <a:rPr lang="id-ID" sz="900" b="1" dirty="0">
                  <a:solidFill>
                    <a:srgbClr val="C0504D">
                      <a:lumMod val="10000"/>
                    </a:srgbClr>
                  </a:solidFill>
                </a:rPr>
                <a:t>PEMELIHARAAN</a:t>
              </a:r>
            </a:p>
          </p:txBody>
        </p:sp>
        <p:sp>
          <p:nvSpPr>
            <p:cNvPr id="31" name="Freeform 30"/>
            <p:cNvSpPr/>
            <p:nvPr/>
          </p:nvSpPr>
          <p:spPr>
            <a:xfrm>
              <a:off x="357158" y="2865756"/>
              <a:ext cx="8366760" cy="885442"/>
            </a:xfrm>
            <a:custGeom>
              <a:avLst/>
              <a:gdLst>
                <a:gd name="connsiteX0" fmla="*/ 0 w 8366760"/>
                <a:gd name="connsiteY0" fmla="*/ 0 h 885442"/>
                <a:gd name="connsiteX1" fmla="*/ 8366760 w 8366760"/>
                <a:gd name="connsiteY1" fmla="*/ 0 h 885442"/>
                <a:gd name="connsiteX2" fmla="*/ 8366760 w 8366760"/>
                <a:gd name="connsiteY2" fmla="*/ 885442 h 885442"/>
                <a:gd name="connsiteX3" fmla="*/ 0 w 8366760"/>
                <a:gd name="connsiteY3" fmla="*/ 885442 h 885442"/>
                <a:gd name="connsiteX4" fmla="*/ 0 w 8366760"/>
                <a:gd name="connsiteY4" fmla="*/ 0 h 8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6760" h="885442">
                  <a:moveTo>
                    <a:pt x="0" y="0"/>
                  </a:moveTo>
                  <a:lnTo>
                    <a:pt x="8366760" y="0"/>
                  </a:lnTo>
                  <a:lnTo>
                    <a:pt x="8366760" y="885442"/>
                  </a:lnTo>
                  <a:lnTo>
                    <a:pt x="0" y="88544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9234" tIns="11430" rIns="64008" bIns="11430" numCol="1" spcCol="1270" anchor="t" anchorCtr="0">
              <a:noAutofit/>
            </a:bodyPr>
            <a:lstStyle/>
            <a:p>
              <a:pPr marL="85710" lvl="1" indent="-85710" defTabSz="399986">
                <a:spcAft>
                  <a:spcPct val="20000"/>
                </a:spcAft>
                <a:buFontTx/>
                <a:buChar char="••"/>
              </a:pPr>
              <a:r>
                <a:rPr lang="id-ID" sz="900" dirty="0">
                  <a:solidFill>
                    <a:schemeClr val="tx1"/>
                  </a:solidFill>
                </a:rPr>
                <a:t>Sewa</a:t>
              </a:r>
            </a:p>
            <a:p>
              <a:pPr marL="85710" lvl="1" indent="-85710" defTabSz="399986">
                <a:spcAft>
                  <a:spcPct val="20000"/>
                </a:spcAft>
                <a:buFontTx/>
                <a:buChar char="••"/>
              </a:pPr>
              <a:r>
                <a:rPr lang="id-ID" sz="900" dirty="0">
                  <a:solidFill>
                    <a:schemeClr val="tx1"/>
                  </a:solidFill>
                </a:rPr>
                <a:t>Pinjam Pakai</a:t>
              </a:r>
            </a:p>
            <a:p>
              <a:pPr marL="85710" lvl="1" indent="-85710" defTabSz="399986">
                <a:spcAft>
                  <a:spcPct val="20000"/>
                </a:spcAft>
                <a:buFontTx/>
                <a:buChar char="••"/>
              </a:pPr>
              <a:r>
                <a:rPr lang="id-ID" sz="900" dirty="0">
                  <a:solidFill>
                    <a:schemeClr val="tx1"/>
                  </a:solidFill>
                </a:rPr>
                <a:t>Kerjasama Pemanfaatan</a:t>
              </a:r>
            </a:p>
            <a:p>
              <a:pPr marL="85710" lvl="1" indent="-85710" defTabSz="399986">
                <a:spcAft>
                  <a:spcPct val="20000"/>
                </a:spcAft>
                <a:buFontTx/>
                <a:buChar char="••"/>
              </a:pPr>
              <a:r>
                <a:rPr lang="id-ID" sz="900" dirty="0">
                  <a:solidFill>
                    <a:schemeClr val="tx1"/>
                  </a:solidFill>
                </a:rPr>
                <a:t>Bangun</a:t>
              </a:r>
              <a:r>
                <a:rPr lang="id-ID" sz="900" b="1" dirty="0">
                  <a:solidFill>
                    <a:schemeClr val="tx1"/>
                  </a:solidFill>
                </a:rPr>
                <a:t> </a:t>
              </a:r>
              <a:r>
                <a:rPr lang="id-ID" sz="900" dirty="0">
                  <a:solidFill>
                    <a:schemeClr val="tx1"/>
                  </a:solidFill>
                </a:rPr>
                <a:t>Guna</a:t>
              </a:r>
              <a:r>
                <a:rPr lang="id-ID" sz="900" b="1" dirty="0">
                  <a:solidFill>
                    <a:schemeClr val="tx1"/>
                  </a:solidFill>
                </a:rPr>
                <a:t> </a:t>
              </a:r>
              <a:r>
                <a:rPr lang="id-ID" sz="900" dirty="0">
                  <a:solidFill>
                    <a:schemeClr val="tx1"/>
                  </a:solidFill>
                </a:rPr>
                <a:t>Serah/Bangun Serah Gun</a:t>
              </a:r>
              <a:r>
                <a:rPr lang="id-ID" sz="900" b="1" dirty="0">
                  <a:solidFill>
                    <a:schemeClr val="tx1"/>
                  </a:solidFill>
                </a:rPr>
                <a:t>a</a:t>
              </a:r>
              <a:endParaRPr lang="en-US" sz="900" b="1" dirty="0">
                <a:solidFill>
                  <a:schemeClr val="tx1"/>
                </a:solidFill>
              </a:endParaRPr>
            </a:p>
            <a:p>
              <a:pPr marL="85710" lvl="1" indent="-85710" defTabSz="399986">
                <a:spcAft>
                  <a:spcPct val="20000"/>
                </a:spcAft>
                <a:buFontTx/>
                <a:buChar char="••"/>
              </a:pPr>
              <a:r>
                <a:rPr lang="en-US" sz="900" dirty="0" err="1">
                  <a:solidFill>
                    <a:schemeClr val="tx1"/>
                  </a:solidFill>
                </a:rPr>
                <a:t>Kerjasama</a:t>
              </a:r>
              <a:r>
                <a:rPr lang="en-US" sz="900" dirty="0">
                  <a:solidFill>
                    <a:schemeClr val="tx1"/>
                  </a:solidFill>
                </a:rPr>
                <a:t> </a:t>
              </a:r>
              <a:r>
                <a:rPr lang="en-US" sz="900" dirty="0" err="1">
                  <a:solidFill>
                    <a:schemeClr val="tx1"/>
                  </a:solidFill>
                </a:rPr>
                <a:t>Penyediaan</a:t>
              </a:r>
              <a:r>
                <a:rPr lang="en-US" sz="900" dirty="0">
                  <a:solidFill>
                    <a:schemeClr val="tx1"/>
                  </a:solidFill>
                </a:rPr>
                <a:t> </a:t>
              </a:r>
              <a:r>
                <a:rPr lang="en-US" sz="900" dirty="0" err="1">
                  <a:solidFill>
                    <a:schemeClr val="tx1"/>
                  </a:solidFill>
                </a:rPr>
                <a:t>Insfrastruktur</a:t>
              </a:r>
              <a:endParaRPr lang="id-ID" sz="900" dirty="0">
                <a:solidFill>
                  <a:schemeClr val="tx1"/>
                </a:solidFill>
              </a:endParaRPr>
            </a:p>
          </p:txBody>
        </p:sp>
        <p:sp>
          <p:nvSpPr>
            <p:cNvPr id="32" name="Freeform 31"/>
            <p:cNvSpPr/>
            <p:nvPr/>
          </p:nvSpPr>
          <p:spPr>
            <a:xfrm>
              <a:off x="416282" y="2578112"/>
              <a:ext cx="4203878" cy="277423"/>
            </a:xfrm>
            <a:custGeom>
              <a:avLst/>
              <a:gdLst>
                <a:gd name="connsiteX0" fmla="*/ 0 w 4203878"/>
                <a:gd name="connsiteY0" fmla="*/ 67286 h 403705"/>
                <a:gd name="connsiteX1" fmla="*/ 19708 w 4203878"/>
                <a:gd name="connsiteY1" fmla="*/ 19708 h 403705"/>
                <a:gd name="connsiteX2" fmla="*/ 67286 w 4203878"/>
                <a:gd name="connsiteY2" fmla="*/ 0 h 403705"/>
                <a:gd name="connsiteX3" fmla="*/ 4136592 w 4203878"/>
                <a:gd name="connsiteY3" fmla="*/ 0 h 403705"/>
                <a:gd name="connsiteX4" fmla="*/ 4184170 w 4203878"/>
                <a:gd name="connsiteY4" fmla="*/ 19708 h 403705"/>
                <a:gd name="connsiteX5" fmla="*/ 4203878 w 4203878"/>
                <a:gd name="connsiteY5" fmla="*/ 67286 h 403705"/>
                <a:gd name="connsiteX6" fmla="*/ 4203878 w 4203878"/>
                <a:gd name="connsiteY6" fmla="*/ 336419 h 403705"/>
                <a:gd name="connsiteX7" fmla="*/ 4184170 w 4203878"/>
                <a:gd name="connsiteY7" fmla="*/ 383997 h 403705"/>
                <a:gd name="connsiteX8" fmla="*/ 4136592 w 4203878"/>
                <a:gd name="connsiteY8" fmla="*/ 403705 h 403705"/>
                <a:gd name="connsiteX9" fmla="*/ 67286 w 4203878"/>
                <a:gd name="connsiteY9" fmla="*/ 403705 h 403705"/>
                <a:gd name="connsiteX10" fmla="*/ 19708 w 4203878"/>
                <a:gd name="connsiteY10" fmla="*/ 383997 h 403705"/>
                <a:gd name="connsiteX11" fmla="*/ 0 w 4203878"/>
                <a:gd name="connsiteY11" fmla="*/ 336419 h 403705"/>
                <a:gd name="connsiteX12" fmla="*/ 0 w 4203878"/>
                <a:gd name="connsiteY12" fmla="*/ 67286 h 403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03878" h="403705">
                  <a:moveTo>
                    <a:pt x="0" y="67286"/>
                  </a:moveTo>
                  <a:cubicBezTo>
                    <a:pt x="0" y="49441"/>
                    <a:pt x="7089" y="32326"/>
                    <a:pt x="19708" y="19708"/>
                  </a:cubicBezTo>
                  <a:cubicBezTo>
                    <a:pt x="32327" y="7089"/>
                    <a:pt x="49441" y="0"/>
                    <a:pt x="67286" y="0"/>
                  </a:cubicBezTo>
                  <a:lnTo>
                    <a:pt x="4136592" y="0"/>
                  </a:lnTo>
                  <a:cubicBezTo>
                    <a:pt x="4154437" y="0"/>
                    <a:pt x="4171552" y="7089"/>
                    <a:pt x="4184170" y="19708"/>
                  </a:cubicBezTo>
                  <a:cubicBezTo>
                    <a:pt x="4196789" y="32327"/>
                    <a:pt x="4203878" y="49441"/>
                    <a:pt x="4203878" y="67286"/>
                  </a:cubicBezTo>
                  <a:lnTo>
                    <a:pt x="4203878" y="336419"/>
                  </a:lnTo>
                  <a:cubicBezTo>
                    <a:pt x="4203878" y="354264"/>
                    <a:pt x="4196789" y="371379"/>
                    <a:pt x="4184170" y="383997"/>
                  </a:cubicBezTo>
                  <a:cubicBezTo>
                    <a:pt x="4171551" y="396616"/>
                    <a:pt x="4154437" y="403705"/>
                    <a:pt x="4136592" y="403705"/>
                  </a:cubicBezTo>
                  <a:lnTo>
                    <a:pt x="67286" y="403705"/>
                  </a:lnTo>
                  <a:cubicBezTo>
                    <a:pt x="49441" y="403705"/>
                    <a:pt x="32326" y="396616"/>
                    <a:pt x="19708" y="383997"/>
                  </a:cubicBezTo>
                  <a:cubicBezTo>
                    <a:pt x="7089" y="371378"/>
                    <a:pt x="0" y="354264"/>
                    <a:pt x="0" y="336419"/>
                  </a:cubicBezTo>
                  <a:lnTo>
                    <a:pt x="0" y="67286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7714272"/>
                <a:satOff val="30701"/>
                <a:lumOff val="11764"/>
                <a:alphaOff val="0"/>
              </a:schemeClr>
            </a:fillRef>
            <a:effectRef idx="2">
              <a:schemeClr val="accent2">
                <a:hueOff val="7714272"/>
                <a:satOff val="30701"/>
                <a:lumOff val="1176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1928" tIns="51928" rIns="51928" bIns="51928" numCol="1" spcCol="1270" anchor="ctr" anchorCtr="0">
              <a:noAutofit/>
            </a:bodyPr>
            <a:lstStyle/>
            <a:p>
              <a:pPr defTabSz="433319">
                <a:lnSpc>
                  <a:spcPct val="90000"/>
                </a:lnSpc>
                <a:spcAft>
                  <a:spcPct val="35000"/>
                </a:spcAft>
              </a:pPr>
              <a:r>
                <a:rPr lang="id-ID" sz="975" b="1" dirty="0">
                  <a:solidFill>
                    <a:srgbClr val="C0504D">
                      <a:lumMod val="10000"/>
                    </a:srgbClr>
                  </a:solidFill>
                </a:rPr>
                <a:t>PEMANFAATAN</a:t>
              </a:r>
            </a:p>
          </p:txBody>
        </p:sp>
        <p:sp>
          <p:nvSpPr>
            <p:cNvPr id="33" name="Freeform 32"/>
            <p:cNvSpPr/>
            <p:nvPr/>
          </p:nvSpPr>
          <p:spPr>
            <a:xfrm>
              <a:off x="407957" y="4627928"/>
              <a:ext cx="4247887" cy="364037"/>
            </a:xfrm>
            <a:custGeom>
              <a:avLst/>
              <a:gdLst>
                <a:gd name="connsiteX0" fmla="*/ 0 w 4247887"/>
                <a:gd name="connsiteY0" fmla="*/ 60674 h 364037"/>
                <a:gd name="connsiteX1" fmla="*/ 17771 w 4247887"/>
                <a:gd name="connsiteY1" fmla="*/ 17771 h 364037"/>
                <a:gd name="connsiteX2" fmla="*/ 60674 w 4247887"/>
                <a:gd name="connsiteY2" fmla="*/ 0 h 364037"/>
                <a:gd name="connsiteX3" fmla="*/ 4187213 w 4247887"/>
                <a:gd name="connsiteY3" fmla="*/ 0 h 364037"/>
                <a:gd name="connsiteX4" fmla="*/ 4230116 w 4247887"/>
                <a:gd name="connsiteY4" fmla="*/ 17771 h 364037"/>
                <a:gd name="connsiteX5" fmla="*/ 4247887 w 4247887"/>
                <a:gd name="connsiteY5" fmla="*/ 60674 h 364037"/>
                <a:gd name="connsiteX6" fmla="*/ 4247887 w 4247887"/>
                <a:gd name="connsiteY6" fmla="*/ 303363 h 364037"/>
                <a:gd name="connsiteX7" fmla="*/ 4230116 w 4247887"/>
                <a:gd name="connsiteY7" fmla="*/ 346266 h 364037"/>
                <a:gd name="connsiteX8" fmla="*/ 4187213 w 4247887"/>
                <a:gd name="connsiteY8" fmla="*/ 364037 h 364037"/>
                <a:gd name="connsiteX9" fmla="*/ 60674 w 4247887"/>
                <a:gd name="connsiteY9" fmla="*/ 364037 h 364037"/>
                <a:gd name="connsiteX10" fmla="*/ 17771 w 4247887"/>
                <a:gd name="connsiteY10" fmla="*/ 346266 h 364037"/>
                <a:gd name="connsiteX11" fmla="*/ 0 w 4247887"/>
                <a:gd name="connsiteY11" fmla="*/ 303363 h 364037"/>
                <a:gd name="connsiteX12" fmla="*/ 0 w 4247887"/>
                <a:gd name="connsiteY12" fmla="*/ 60674 h 36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7887" h="364037">
                  <a:moveTo>
                    <a:pt x="0" y="60674"/>
                  </a:moveTo>
                  <a:cubicBezTo>
                    <a:pt x="0" y="44582"/>
                    <a:pt x="6392" y="29150"/>
                    <a:pt x="17771" y="17771"/>
                  </a:cubicBezTo>
                  <a:cubicBezTo>
                    <a:pt x="29150" y="6392"/>
                    <a:pt x="44582" y="0"/>
                    <a:pt x="60674" y="0"/>
                  </a:cubicBezTo>
                  <a:lnTo>
                    <a:pt x="4187213" y="0"/>
                  </a:lnTo>
                  <a:cubicBezTo>
                    <a:pt x="4203305" y="0"/>
                    <a:pt x="4218737" y="6392"/>
                    <a:pt x="4230116" y="17771"/>
                  </a:cubicBezTo>
                  <a:cubicBezTo>
                    <a:pt x="4241495" y="29150"/>
                    <a:pt x="4247887" y="44582"/>
                    <a:pt x="4247887" y="60674"/>
                  </a:cubicBezTo>
                  <a:lnTo>
                    <a:pt x="4247887" y="303363"/>
                  </a:lnTo>
                  <a:cubicBezTo>
                    <a:pt x="4247887" y="319455"/>
                    <a:pt x="4241495" y="334887"/>
                    <a:pt x="4230116" y="346266"/>
                  </a:cubicBezTo>
                  <a:cubicBezTo>
                    <a:pt x="4218737" y="357645"/>
                    <a:pt x="4203305" y="364037"/>
                    <a:pt x="4187213" y="364037"/>
                  </a:cubicBezTo>
                  <a:lnTo>
                    <a:pt x="60674" y="364037"/>
                  </a:lnTo>
                  <a:cubicBezTo>
                    <a:pt x="44582" y="364037"/>
                    <a:pt x="29150" y="357645"/>
                    <a:pt x="17771" y="346266"/>
                  </a:cubicBezTo>
                  <a:cubicBezTo>
                    <a:pt x="6392" y="334887"/>
                    <a:pt x="0" y="319455"/>
                    <a:pt x="0" y="303363"/>
                  </a:cubicBezTo>
                  <a:lnTo>
                    <a:pt x="0" y="60674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9257127"/>
                <a:satOff val="36841"/>
                <a:lumOff val="14117"/>
                <a:alphaOff val="0"/>
              </a:schemeClr>
            </a:fillRef>
            <a:effectRef idx="2">
              <a:schemeClr val="accent2">
                <a:hueOff val="9257127"/>
                <a:satOff val="36841"/>
                <a:lumOff val="1411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7618" tIns="47618" rIns="47618" bIns="47618" numCol="1" spcCol="1270" anchor="ctr" anchorCtr="0">
              <a:noAutofit/>
            </a:bodyPr>
            <a:lstStyle/>
            <a:p>
              <a:pPr defTabSz="399986">
                <a:lnSpc>
                  <a:spcPct val="90000"/>
                </a:lnSpc>
                <a:spcAft>
                  <a:spcPct val="35000"/>
                </a:spcAft>
              </a:pPr>
              <a:r>
                <a:rPr lang="id-ID" sz="900" b="1" dirty="0">
                  <a:solidFill>
                    <a:srgbClr val="C0504D">
                      <a:lumMod val="10000"/>
                    </a:srgbClr>
                  </a:solidFill>
                </a:rPr>
                <a:t>PEMINDAHTANGANAN</a:t>
              </a:r>
            </a:p>
          </p:txBody>
        </p:sp>
        <p:sp>
          <p:nvSpPr>
            <p:cNvPr id="34" name="Freeform 33"/>
            <p:cNvSpPr/>
            <p:nvPr/>
          </p:nvSpPr>
          <p:spPr>
            <a:xfrm>
              <a:off x="357158" y="5024614"/>
              <a:ext cx="8366760" cy="868509"/>
            </a:xfrm>
            <a:custGeom>
              <a:avLst/>
              <a:gdLst>
                <a:gd name="connsiteX0" fmla="*/ 0 w 8366760"/>
                <a:gd name="connsiteY0" fmla="*/ 0 h 885442"/>
                <a:gd name="connsiteX1" fmla="*/ 8366760 w 8366760"/>
                <a:gd name="connsiteY1" fmla="*/ 0 h 885442"/>
                <a:gd name="connsiteX2" fmla="*/ 8366760 w 8366760"/>
                <a:gd name="connsiteY2" fmla="*/ 885442 h 885442"/>
                <a:gd name="connsiteX3" fmla="*/ 0 w 8366760"/>
                <a:gd name="connsiteY3" fmla="*/ 885442 h 885442"/>
                <a:gd name="connsiteX4" fmla="*/ 0 w 8366760"/>
                <a:gd name="connsiteY4" fmla="*/ 0 h 8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6760" h="885442">
                  <a:moveTo>
                    <a:pt x="0" y="0"/>
                  </a:moveTo>
                  <a:lnTo>
                    <a:pt x="8366760" y="0"/>
                  </a:lnTo>
                  <a:lnTo>
                    <a:pt x="8366760" y="885442"/>
                  </a:lnTo>
                  <a:lnTo>
                    <a:pt x="0" y="88544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9234" tIns="11430" rIns="64008" bIns="11430" numCol="1" spcCol="1270" anchor="t" anchorCtr="0">
              <a:noAutofit/>
            </a:bodyPr>
            <a:lstStyle/>
            <a:p>
              <a:pPr marL="85710" lvl="1" indent="-85710" defTabSz="399986">
                <a:spcAft>
                  <a:spcPct val="20000"/>
                </a:spcAft>
                <a:buFontTx/>
                <a:buChar char="••"/>
              </a:pPr>
              <a:r>
                <a:rPr lang="id-ID" sz="900" dirty="0">
                  <a:solidFill>
                    <a:schemeClr val="tx1"/>
                  </a:solidFill>
                </a:rPr>
                <a:t>Penjualan</a:t>
              </a:r>
            </a:p>
            <a:p>
              <a:pPr marL="85710" lvl="1" indent="-85710" defTabSz="399986">
                <a:spcAft>
                  <a:spcPct val="20000"/>
                </a:spcAft>
                <a:buFontTx/>
                <a:buChar char="••"/>
              </a:pPr>
              <a:r>
                <a:rPr lang="id-ID" sz="900" dirty="0">
                  <a:solidFill>
                    <a:schemeClr val="tx1"/>
                  </a:solidFill>
                </a:rPr>
                <a:t>Tukar Menukar</a:t>
              </a:r>
            </a:p>
            <a:p>
              <a:pPr marL="85710" lvl="1" indent="-85710" defTabSz="399986">
                <a:spcAft>
                  <a:spcPct val="20000"/>
                </a:spcAft>
                <a:buFontTx/>
                <a:buChar char="••"/>
              </a:pPr>
              <a:r>
                <a:rPr lang="id-ID" sz="900" dirty="0">
                  <a:solidFill>
                    <a:schemeClr val="tx1"/>
                  </a:solidFill>
                </a:rPr>
                <a:t>Hibah</a:t>
              </a:r>
            </a:p>
            <a:p>
              <a:pPr marL="85710" lvl="1" indent="-85710" defTabSz="399986">
                <a:spcAft>
                  <a:spcPct val="20000"/>
                </a:spcAft>
                <a:buFontTx/>
                <a:buChar char="••"/>
              </a:pPr>
              <a:r>
                <a:rPr lang="id-ID" sz="900" dirty="0">
                  <a:solidFill>
                    <a:schemeClr val="tx1"/>
                  </a:solidFill>
                </a:rPr>
                <a:t>Penyertaan Modal Pemerintah</a:t>
              </a:r>
            </a:p>
          </p:txBody>
        </p:sp>
        <p:sp>
          <p:nvSpPr>
            <p:cNvPr id="35" name="Freeform 34"/>
            <p:cNvSpPr/>
            <p:nvPr/>
          </p:nvSpPr>
          <p:spPr>
            <a:xfrm>
              <a:off x="393469" y="5893123"/>
              <a:ext cx="4214801" cy="388246"/>
            </a:xfrm>
            <a:custGeom>
              <a:avLst/>
              <a:gdLst>
                <a:gd name="connsiteX0" fmla="*/ 0 w 5778000"/>
                <a:gd name="connsiteY0" fmla="*/ 59109 h 354647"/>
                <a:gd name="connsiteX1" fmla="*/ 17313 w 5778000"/>
                <a:gd name="connsiteY1" fmla="*/ 17313 h 354647"/>
                <a:gd name="connsiteX2" fmla="*/ 59109 w 5778000"/>
                <a:gd name="connsiteY2" fmla="*/ 0 h 354647"/>
                <a:gd name="connsiteX3" fmla="*/ 5718891 w 5778000"/>
                <a:gd name="connsiteY3" fmla="*/ 0 h 354647"/>
                <a:gd name="connsiteX4" fmla="*/ 5760687 w 5778000"/>
                <a:gd name="connsiteY4" fmla="*/ 17313 h 354647"/>
                <a:gd name="connsiteX5" fmla="*/ 5778000 w 5778000"/>
                <a:gd name="connsiteY5" fmla="*/ 59109 h 354647"/>
                <a:gd name="connsiteX6" fmla="*/ 5778000 w 5778000"/>
                <a:gd name="connsiteY6" fmla="*/ 295538 h 354647"/>
                <a:gd name="connsiteX7" fmla="*/ 5760687 w 5778000"/>
                <a:gd name="connsiteY7" fmla="*/ 337334 h 354647"/>
                <a:gd name="connsiteX8" fmla="*/ 5718891 w 5778000"/>
                <a:gd name="connsiteY8" fmla="*/ 354647 h 354647"/>
                <a:gd name="connsiteX9" fmla="*/ 59109 w 5778000"/>
                <a:gd name="connsiteY9" fmla="*/ 354647 h 354647"/>
                <a:gd name="connsiteX10" fmla="*/ 17313 w 5778000"/>
                <a:gd name="connsiteY10" fmla="*/ 337334 h 354647"/>
                <a:gd name="connsiteX11" fmla="*/ 0 w 5778000"/>
                <a:gd name="connsiteY11" fmla="*/ 295538 h 354647"/>
                <a:gd name="connsiteX12" fmla="*/ 0 w 5778000"/>
                <a:gd name="connsiteY12" fmla="*/ 59109 h 354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778000" h="354647">
                  <a:moveTo>
                    <a:pt x="0" y="59109"/>
                  </a:moveTo>
                  <a:cubicBezTo>
                    <a:pt x="0" y="43432"/>
                    <a:pt x="6228" y="28398"/>
                    <a:pt x="17313" y="17313"/>
                  </a:cubicBezTo>
                  <a:cubicBezTo>
                    <a:pt x="28398" y="6228"/>
                    <a:pt x="43433" y="0"/>
                    <a:pt x="59109" y="0"/>
                  </a:cubicBezTo>
                  <a:lnTo>
                    <a:pt x="5718891" y="0"/>
                  </a:lnTo>
                  <a:cubicBezTo>
                    <a:pt x="5734568" y="0"/>
                    <a:pt x="5749602" y="6228"/>
                    <a:pt x="5760687" y="17313"/>
                  </a:cubicBezTo>
                  <a:cubicBezTo>
                    <a:pt x="5771772" y="28398"/>
                    <a:pt x="5778000" y="43433"/>
                    <a:pt x="5778000" y="59109"/>
                  </a:cubicBezTo>
                  <a:lnTo>
                    <a:pt x="5778000" y="295538"/>
                  </a:lnTo>
                  <a:cubicBezTo>
                    <a:pt x="5778000" y="311215"/>
                    <a:pt x="5771772" y="326249"/>
                    <a:pt x="5760687" y="337334"/>
                  </a:cubicBezTo>
                  <a:cubicBezTo>
                    <a:pt x="5749602" y="348419"/>
                    <a:pt x="5734567" y="354647"/>
                    <a:pt x="5718891" y="354647"/>
                  </a:cubicBezTo>
                  <a:lnTo>
                    <a:pt x="59109" y="354647"/>
                  </a:lnTo>
                  <a:cubicBezTo>
                    <a:pt x="43432" y="354647"/>
                    <a:pt x="28398" y="348419"/>
                    <a:pt x="17313" y="337334"/>
                  </a:cubicBezTo>
                  <a:cubicBezTo>
                    <a:pt x="6228" y="326249"/>
                    <a:pt x="0" y="311214"/>
                    <a:pt x="0" y="295538"/>
                  </a:cubicBezTo>
                  <a:lnTo>
                    <a:pt x="0" y="59109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10799982"/>
                <a:satOff val="42982"/>
                <a:lumOff val="16470"/>
                <a:alphaOff val="0"/>
              </a:schemeClr>
            </a:fillRef>
            <a:effectRef idx="2">
              <a:schemeClr val="accent2">
                <a:hueOff val="10799982"/>
                <a:satOff val="42982"/>
                <a:lumOff val="1647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7274" tIns="47274" rIns="47274" bIns="47274" numCol="1" spcCol="1270" anchor="ctr" anchorCtr="0">
              <a:noAutofit/>
            </a:bodyPr>
            <a:lstStyle/>
            <a:p>
              <a:pPr defTabSz="399986">
                <a:lnSpc>
                  <a:spcPct val="90000"/>
                </a:lnSpc>
                <a:spcAft>
                  <a:spcPct val="35000"/>
                </a:spcAft>
              </a:pPr>
              <a:r>
                <a:rPr lang="en-US" sz="900" b="1" dirty="0">
                  <a:solidFill>
                    <a:srgbClr val="0070C0"/>
                  </a:solidFill>
                </a:rPr>
                <a:t>PEMUSNAHAN DAN </a:t>
              </a:r>
              <a:r>
                <a:rPr lang="id-ID" sz="900" b="1" dirty="0">
                  <a:solidFill>
                    <a:srgbClr val="0070C0"/>
                  </a:solidFill>
                </a:rPr>
                <a:t>PENGHAPUSAN</a:t>
              </a:r>
            </a:p>
          </p:txBody>
        </p:sp>
        <p:sp>
          <p:nvSpPr>
            <p:cNvPr id="36" name="Freeform 35"/>
            <p:cNvSpPr/>
            <p:nvPr/>
          </p:nvSpPr>
          <p:spPr>
            <a:xfrm>
              <a:off x="424890" y="6654584"/>
              <a:ext cx="4214842" cy="333795"/>
            </a:xfrm>
            <a:custGeom>
              <a:avLst/>
              <a:gdLst>
                <a:gd name="connsiteX0" fmla="*/ 0 w 8366760"/>
                <a:gd name="connsiteY0" fmla="*/ 53397 h 320377"/>
                <a:gd name="connsiteX1" fmla="*/ 15640 w 8366760"/>
                <a:gd name="connsiteY1" fmla="*/ 15640 h 320377"/>
                <a:gd name="connsiteX2" fmla="*/ 53397 w 8366760"/>
                <a:gd name="connsiteY2" fmla="*/ 0 h 320377"/>
                <a:gd name="connsiteX3" fmla="*/ 8313363 w 8366760"/>
                <a:gd name="connsiteY3" fmla="*/ 0 h 320377"/>
                <a:gd name="connsiteX4" fmla="*/ 8351120 w 8366760"/>
                <a:gd name="connsiteY4" fmla="*/ 15640 h 320377"/>
                <a:gd name="connsiteX5" fmla="*/ 8366760 w 8366760"/>
                <a:gd name="connsiteY5" fmla="*/ 53397 h 320377"/>
                <a:gd name="connsiteX6" fmla="*/ 8366760 w 8366760"/>
                <a:gd name="connsiteY6" fmla="*/ 266980 h 320377"/>
                <a:gd name="connsiteX7" fmla="*/ 8351120 w 8366760"/>
                <a:gd name="connsiteY7" fmla="*/ 304737 h 320377"/>
                <a:gd name="connsiteX8" fmla="*/ 8313363 w 8366760"/>
                <a:gd name="connsiteY8" fmla="*/ 320377 h 320377"/>
                <a:gd name="connsiteX9" fmla="*/ 53397 w 8366760"/>
                <a:gd name="connsiteY9" fmla="*/ 320377 h 320377"/>
                <a:gd name="connsiteX10" fmla="*/ 15640 w 8366760"/>
                <a:gd name="connsiteY10" fmla="*/ 304737 h 320377"/>
                <a:gd name="connsiteX11" fmla="*/ 0 w 8366760"/>
                <a:gd name="connsiteY11" fmla="*/ 266980 h 320377"/>
                <a:gd name="connsiteX12" fmla="*/ 0 w 8366760"/>
                <a:gd name="connsiteY12" fmla="*/ 53397 h 320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66760" h="320377">
                  <a:moveTo>
                    <a:pt x="0" y="53397"/>
                  </a:moveTo>
                  <a:cubicBezTo>
                    <a:pt x="0" y="39235"/>
                    <a:pt x="5626" y="25653"/>
                    <a:pt x="15640" y="15640"/>
                  </a:cubicBezTo>
                  <a:cubicBezTo>
                    <a:pt x="25654" y="5626"/>
                    <a:pt x="39236" y="0"/>
                    <a:pt x="53397" y="0"/>
                  </a:cubicBezTo>
                  <a:lnTo>
                    <a:pt x="8313363" y="0"/>
                  </a:lnTo>
                  <a:cubicBezTo>
                    <a:pt x="8327525" y="0"/>
                    <a:pt x="8341107" y="5626"/>
                    <a:pt x="8351120" y="15640"/>
                  </a:cubicBezTo>
                  <a:cubicBezTo>
                    <a:pt x="8361134" y="25654"/>
                    <a:pt x="8366760" y="39236"/>
                    <a:pt x="8366760" y="53397"/>
                  </a:cubicBezTo>
                  <a:lnTo>
                    <a:pt x="8366760" y="266980"/>
                  </a:lnTo>
                  <a:cubicBezTo>
                    <a:pt x="8366760" y="281142"/>
                    <a:pt x="8361134" y="294724"/>
                    <a:pt x="8351120" y="304737"/>
                  </a:cubicBezTo>
                  <a:cubicBezTo>
                    <a:pt x="8341106" y="314751"/>
                    <a:pt x="8327524" y="320377"/>
                    <a:pt x="8313363" y="320377"/>
                  </a:cubicBezTo>
                  <a:lnTo>
                    <a:pt x="53397" y="320377"/>
                  </a:lnTo>
                  <a:cubicBezTo>
                    <a:pt x="39235" y="320377"/>
                    <a:pt x="25653" y="314751"/>
                    <a:pt x="15640" y="304737"/>
                  </a:cubicBezTo>
                  <a:cubicBezTo>
                    <a:pt x="5626" y="294723"/>
                    <a:pt x="0" y="281141"/>
                    <a:pt x="0" y="266980"/>
                  </a:cubicBezTo>
                  <a:lnTo>
                    <a:pt x="0" y="53397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12342836"/>
                <a:satOff val="49122"/>
                <a:lumOff val="18823"/>
                <a:alphaOff val="0"/>
              </a:schemeClr>
            </a:fillRef>
            <a:effectRef idx="2">
              <a:schemeClr val="accent2">
                <a:hueOff val="12342836"/>
                <a:satOff val="49122"/>
                <a:lumOff val="1882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450" tIns="57450" rIns="57450" bIns="57450" numCol="1" spcCol="1270" anchor="ctr" anchorCtr="0">
              <a:noAutofit/>
            </a:bodyPr>
            <a:lstStyle/>
            <a:p>
              <a:pPr defTabSz="533315">
                <a:lnSpc>
                  <a:spcPct val="90000"/>
                </a:lnSpc>
                <a:spcAft>
                  <a:spcPct val="35000"/>
                </a:spcAft>
              </a:pPr>
              <a:r>
                <a:rPr lang="fi-FI" sz="1200" b="1" dirty="0">
                  <a:solidFill>
                    <a:srgbClr val="C00000"/>
                  </a:solidFill>
                  <a:latin typeface="Arial Narrow" pitchFamily="34" charset="0"/>
                </a:rPr>
                <a:t>Pengawasan/ pengendalian</a:t>
              </a:r>
              <a:r>
                <a:rPr lang="fi-FI" sz="1200" b="1" dirty="0">
                  <a:solidFill>
                    <a:prstClr val="black"/>
                  </a:solidFill>
                  <a:latin typeface="Arial Narrow" pitchFamily="34" charset="0"/>
                </a:rPr>
                <a:t>.</a:t>
              </a:r>
              <a:r>
                <a:rPr lang="en-US" sz="1200" b="1" dirty="0">
                  <a:solidFill>
                    <a:prstClr val="black"/>
                  </a:solidFill>
                  <a:latin typeface="Arial Narrow" pitchFamily="34" charset="0"/>
                </a:rPr>
                <a:t> </a:t>
              </a:r>
              <a:endParaRPr lang="id-ID" sz="1200" b="1" dirty="0">
                <a:solidFill>
                  <a:prstClr val="black"/>
                </a:solidFill>
              </a:endParaRPr>
            </a:p>
          </p:txBody>
        </p:sp>
      </p:grpSp>
      <p:cxnSp>
        <p:nvCxnSpPr>
          <p:cNvPr id="37" name="Straight Arrow Connector 36"/>
          <p:cNvCxnSpPr/>
          <p:nvPr/>
        </p:nvCxnSpPr>
        <p:spPr>
          <a:xfrm>
            <a:off x="7745228" y="4860596"/>
            <a:ext cx="0" cy="32837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5603837" y="5200914"/>
            <a:ext cx="3272214" cy="437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6" tIns="34284" rIns="68566" bIns="34284" anchor="ctr"/>
          <a:lstStyle/>
          <a:p>
            <a:pPr algn="ctr" eaLnBrk="0" hangingPunct="0">
              <a:defRPr/>
            </a:pPr>
            <a:r>
              <a:rPr lang="en-US" sz="1050" b="1" cap="small" dirty="0" err="1">
                <a:solidFill>
                  <a:schemeClr val="tx1"/>
                </a:solidFill>
              </a:rPr>
              <a:t>Berdasarkan</a:t>
            </a:r>
            <a:r>
              <a:rPr lang="en-US" sz="1050" b="1" cap="small" dirty="0">
                <a:solidFill>
                  <a:schemeClr val="tx1"/>
                </a:solidFill>
              </a:rPr>
              <a:t> </a:t>
            </a:r>
            <a:r>
              <a:rPr lang="en-US" sz="1050" b="1" cap="small" dirty="0" err="1">
                <a:solidFill>
                  <a:schemeClr val="tx1"/>
                </a:solidFill>
              </a:rPr>
              <a:t>Asas</a:t>
            </a:r>
            <a:r>
              <a:rPr lang="en-US" sz="1050" b="1" cap="small" dirty="0">
                <a:solidFill>
                  <a:schemeClr val="tx1"/>
                </a:solidFill>
              </a:rPr>
              <a:t> </a:t>
            </a:r>
            <a:r>
              <a:rPr lang="en-US" sz="1050" b="1" cap="small" dirty="0" err="1">
                <a:solidFill>
                  <a:schemeClr val="tx1"/>
                </a:solidFill>
              </a:rPr>
              <a:t>Fungsional</a:t>
            </a:r>
            <a:r>
              <a:rPr lang="en-US" sz="1050" b="1" cap="small" dirty="0">
                <a:solidFill>
                  <a:schemeClr val="tx1"/>
                </a:solidFill>
              </a:rPr>
              <a:t>, </a:t>
            </a:r>
            <a:r>
              <a:rPr lang="en-US" sz="1050" b="1" cap="small" dirty="0" err="1">
                <a:solidFill>
                  <a:schemeClr val="tx1"/>
                </a:solidFill>
              </a:rPr>
              <a:t>Kepastian</a:t>
            </a:r>
            <a:r>
              <a:rPr lang="en-US" sz="1050" b="1" cap="small" dirty="0">
                <a:solidFill>
                  <a:schemeClr val="tx1"/>
                </a:solidFill>
              </a:rPr>
              <a:t> </a:t>
            </a:r>
            <a:r>
              <a:rPr lang="en-US" sz="1050" b="1" cap="small" dirty="0" err="1">
                <a:solidFill>
                  <a:schemeClr val="tx1"/>
                </a:solidFill>
              </a:rPr>
              <a:t>Hukum</a:t>
            </a:r>
            <a:r>
              <a:rPr lang="en-US" sz="1050" b="1" cap="small" dirty="0">
                <a:solidFill>
                  <a:schemeClr val="tx1"/>
                </a:solidFill>
              </a:rPr>
              <a:t>, </a:t>
            </a:r>
            <a:r>
              <a:rPr lang="en-US" sz="1050" b="1" cap="small" dirty="0" err="1">
                <a:solidFill>
                  <a:schemeClr val="tx1"/>
                </a:solidFill>
              </a:rPr>
              <a:t>Transparansi</a:t>
            </a:r>
            <a:r>
              <a:rPr lang="en-US" sz="1050" b="1" cap="small" dirty="0">
                <a:solidFill>
                  <a:schemeClr val="tx1"/>
                </a:solidFill>
              </a:rPr>
              <a:t>, </a:t>
            </a:r>
            <a:r>
              <a:rPr lang="en-US" sz="1050" b="1" cap="small" dirty="0" err="1">
                <a:solidFill>
                  <a:schemeClr val="tx1"/>
                </a:solidFill>
              </a:rPr>
              <a:t>Efisiensi</a:t>
            </a:r>
            <a:r>
              <a:rPr lang="en-US" sz="1050" b="1" cap="small" dirty="0">
                <a:solidFill>
                  <a:schemeClr val="tx1"/>
                </a:solidFill>
              </a:rPr>
              <a:t>, </a:t>
            </a:r>
            <a:r>
              <a:rPr lang="en-US" sz="1050" b="1" cap="small" dirty="0" err="1">
                <a:solidFill>
                  <a:schemeClr val="tx1"/>
                </a:solidFill>
              </a:rPr>
              <a:t>Akuntabilitas</a:t>
            </a:r>
            <a:r>
              <a:rPr lang="en-US" sz="1050" b="1" cap="small" dirty="0">
                <a:solidFill>
                  <a:schemeClr val="tx1"/>
                </a:solidFill>
              </a:rPr>
              <a:t>, </a:t>
            </a:r>
            <a:r>
              <a:rPr lang="en-US" sz="1050" b="1" cap="small" dirty="0" err="1">
                <a:solidFill>
                  <a:schemeClr val="tx1"/>
                </a:solidFill>
              </a:rPr>
              <a:t>dan</a:t>
            </a:r>
            <a:r>
              <a:rPr lang="en-US" sz="1050" b="1" cap="small" dirty="0">
                <a:solidFill>
                  <a:schemeClr val="tx1"/>
                </a:solidFill>
              </a:rPr>
              <a:t> </a:t>
            </a:r>
            <a:r>
              <a:rPr lang="en-US" sz="1050" b="1" cap="small" dirty="0" err="1">
                <a:solidFill>
                  <a:schemeClr val="tx1"/>
                </a:solidFill>
              </a:rPr>
              <a:t>Kepastian</a:t>
            </a:r>
            <a:r>
              <a:rPr lang="en-US" sz="1050" b="1" cap="small" dirty="0">
                <a:solidFill>
                  <a:schemeClr val="tx1"/>
                </a:solidFill>
              </a:rPr>
              <a:t> </a:t>
            </a:r>
            <a:r>
              <a:rPr lang="en-US" sz="1050" b="1" cap="small" dirty="0" err="1">
                <a:solidFill>
                  <a:schemeClr val="tx1"/>
                </a:solidFill>
              </a:rPr>
              <a:t>Nilai</a:t>
            </a:r>
            <a:endParaRPr lang="en-US" sz="1050" b="1" cap="small" dirty="0">
              <a:solidFill>
                <a:schemeClr val="tx1"/>
              </a:solidFill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1140136" y="5410398"/>
            <a:ext cx="2573393" cy="268880"/>
          </a:xfrm>
          <a:custGeom>
            <a:avLst/>
            <a:gdLst>
              <a:gd name="connsiteX0" fmla="*/ 0 w 2888121"/>
              <a:gd name="connsiteY0" fmla="*/ 65709 h 394246"/>
              <a:gd name="connsiteX1" fmla="*/ 19246 w 2888121"/>
              <a:gd name="connsiteY1" fmla="*/ 19246 h 394246"/>
              <a:gd name="connsiteX2" fmla="*/ 65709 w 2888121"/>
              <a:gd name="connsiteY2" fmla="*/ 0 h 394246"/>
              <a:gd name="connsiteX3" fmla="*/ 2822412 w 2888121"/>
              <a:gd name="connsiteY3" fmla="*/ 0 h 394246"/>
              <a:gd name="connsiteX4" fmla="*/ 2868875 w 2888121"/>
              <a:gd name="connsiteY4" fmla="*/ 19246 h 394246"/>
              <a:gd name="connsiteX5" fmla="*/ 2888121 w 2888121"/>
              <a:gd name="connsiteY5" fmla="*/ 65709 h 394246"/>
              <a:gd name="connsiteX6" fmla="*/ 2888121 w 2888121"/>
              <a:gd name="connsiteY6" fmla="*/ 328537 h 394246"/>
              <a:gd name="connsiteX7" fmla="*/ 2868875 w 2888121"/>
              <a:gd name="connsiteY7" fmla="*/ 375000 h 394246"/>
              <a:gd name="connsiteX8" fmla="*/ 2822412 w 2888121"/>
              <a:gd name="connsiteY8" fmla="*/ 394246 h 394246"/>
              <a:gd name="connsiteX9" fmla="*/ 65709 w 2888121"/>
              <a:gd name="connsiteY9" fmla="*/ 394246 h 394246"/>
              <a:gd name="connsiteX10" fmla="*/ 19246 w 2888121"/>
              <a:gd name="connsiteY10" fmla="*/ 375000 h 394246"/>
              <a:gd name="connsiteX11" fmla="*/ 0 w 2888121"/>
              <a:gd name="connsiteY11" fmla="*/ 328537 h 394246"/>
              <a:gd name="connsiteX12" fmla="*/ 0 w 2888121"/>
              <a:gd name="connsiteY12" fmla="*/ 65709 h 394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88121" h="394246">
                <a:moveTo>
                  <a:pt x="0" y="65709"/>
                </a:moveTo>
                <a:cubicBezTo>
                  <a:pt x="0" y="48282"/>
                  <a:pt x="6923" y="31569"/>
                  <a:pt x="19246" y="19246"/>
                </a:cubicBezTo>
                <a:cubicBezTo>
                  <a:pt x="31569" y="6923"/>
                  <a:pt x="48282" y="0"/>
                  <a:pt x="65709" y="0"/>
                </a:cubicBezTo>
                <a:lnTo>
                  <a:pt x="2822412" y="0"/>
                </a:lnTo>
                <a:cubicBezTo>
                  <a:pt x="2839839" y="0"/>
                  <a:pt x="2856552" y="6923"/>
                  <a:pt x="2868875" y="19246"/>
                </a:cubicBezTo>
                <a:cubicBezTo>
                  <a:pt x="2881198" y="31569"/>
                  <a:pt x="2888121" y="48282"/>
                  <a:pt x="2888121" y="65709"/>
                </a:cubicBezTo>
                <a:lnTo>
                  <a:pt x="2888121" y="328537"/>
                </a:lnTo>
                <a:cubicBezTo>
                  <a:pt x="2888121" y="345964"/>
                  <a:pt x="2881198" y="362677"/>
                  <a:pt x="2868875" y="375000"/>
                </a:cubicBezTo>
                <a:cubicBezTo>
                  <a:pt x="2856552" y="387323"/>
                  <a:pt x="2839839" y="394246"/>
                  <a:pt x="2822412" y="394246"/>
                </a:cubicBezTo>
                <a:lnTo>
                  <a:pt x="65709" y="394246"/>
                </a:lnTo>
                <a:cubicBezTo>
                  <a:pt x="48282" y="394246"/>
                  <a:pt x="31569" y="387323"/>
                  <a:pt x="19246" y="375000"/>
                </a:cubicBezTo>
                <a:cubicBezTo>
                  <a:pt x="6923" y="362677"/>
                  <a:pt x="0" y="345964"/>
                  <a:pt x="0" y="328537"/>
                </a:cubicBezTo>
                <a:lnTo>
                  <a:pt x="0" y="65709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3085709"/>
              <a:satOff val="12280"/>
              <a:lumOff val="4706"/>
              <a:alphaOff val="0"/>
            </a:schemeClr>
          </a:fillRef>
          <a:effectRef idx="2">
            <a:schemeClr val="accent2">
              <a:hueOff val="3085709"/>
              <a:satOff val="12280"/>
              <a:lumOff val="470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8717" tIns="48717" rIns="48717" bIns="48717" numCol="1" spcCol="1270" anchor="ctr" anchorCtr="0">
            <a:noAutofit/>
          </a:bodyPr>
          <a:lstStyle/>
          <a:p>
            <a:pPr defTabSz="399986">
              <a:lnSpc>
                <a:spcPct val="90000"/>
              </a:lnSpc>
              <a:spcAft>
                <a:spcPct val="35000"/>
              </a:spcAft>
            </a:pPr>
            <a:r>
              <a:rPr lang="id-ID" sz="900" b="1" dirty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</a:rPr>
              <a:t>PENATAUSAHAAN</a:t>
            </a:r>
          </a:p>
        </p:txBody>
      </p:sp>
      <p:sp>
        <p:nvSpPr>
          <p:cNvPr id="40" name="Freeform 39"/>
          <p:cNvSpPr/>
          <p:nvPr/>
        </p:nvSpPr>
        <p:spPr>
          <a:xfrm>
            <a:off x="1115170" y="4003668"/>
            <a:ext cx="2573393" cy="176170"/>
          </a:xfrm>
          <a:custGeom>
            <a:avLst/>
            <a:gdLst>
              <a:gd name="connsiteX0" fmla="*/ 0 w 2888121"/>
              <a:gd name="connsiteY0" fmla="*/ 65709 h 394246"/>
              <a:gd name="connsiteX1" fmla="*/ 19246 w 2888121"/>
              <a:gd name="connsiteY1" fmla="*/ 19246 h 394246"/>
              <a:gd name="connsiteX2" fmla="*/ 65709 w 2888121"/>
              <a:gd name="connsiteY2" fmla="*/ 0 h 394246"/>
              <a:gd name="connsiteX3" fmla="*/ 2822412 w 2888121"/>
              <a:gd name="connsiteY3" fmla="*/ 0 h 394246"/>
              <a:gd name="connsiteX4" fmla="*/ 2868875 w 2888121"/>
              <a:gd name="connsiteY4" fmla="*/ 19246 h 394246"/>
              <a:gd name="connsiteX5" fmla="*/ 2888121 w 2888121"/>
              <a:gd name="connsiteY5" fmla="*/ 65709 h 394246"/>
              <a:gd name="connsiteX6" fmla="*/ 2888121 w 2888121"/>
              <a:gd name="connsiteY6" fmla="*/ 328537 h 394246"/>
              <a:gd name="connsiteX7" fmla="*/ 2868875 w 2888121"/>
              <a:gd name="connsiteY7" fmla="*/ 375000 h 394246"/>
              <a:gd name="connsiteX8" fmla="*/ 2822412 w 2888121"/>
              <a:gd name="connsiteY8" fmla="*/ 394246 h 394246"/>
              <a:gd name="connsiteX9" fmla="*/ 65709 w 2888121"/>
              <a:gd name="connsiteY9" fmla="*/ 394246 h 394246"/>
              <a:gd name="connsiteX10" fmla="*/ 19246 w 2888121"/>
              <a:gd name="connsiteY10" fmla="*/ 375000 h 394246"/>
              <a:gd name="connsiteX11" fmla="*/ 0 w 2888121"/>
              <a:gd name="connsiteY11" fmla="*/ 328537 h 394246"/>
              <a:gd name="connsiteX12" fmla="*/ 0 w 2888121"/>
              <a:gd name="connsiteY12" fmla="*/ 65709 h 394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88121" h="394246">
                <a:moveTo>
                  <a:pt x="0" y="65709"/>
                </a:moveTo>
                <a:cubicBezTo>
                  <a:pt x="0" y="48282"/>
                  <a:pt x="6923" y="31569"/>
                  <a:pt x="19246" y="19246"/>
                </a:cubicBezTo>
                <a:cubicBezTo>
                  <a:pt x="31569" y="6923"/>
                  <a:pt x="48282" y="0"/>
                  <a:pt x="65709" y="0"/>
                </a:cubicBezTo>
                <a:lnTo>
                  <a:pt x="2822412" y="0"/>
                </a:lnTo>
                <a:cubicBezTo>
                  <a:pt x="2839839" y="0"/>
                  <a:pt x="2856552" y="6923"/>
                  <a:pt x="2868875" y="19246"/>
                </a:cubicBezTo>
                <a:cubicBezTo>
                  <a:pt x="2881198" y="31569"/>
                  <a:pt x="2888121" y="48282"/>
                  <a:pt x="2888121" y="65709"/>
                </a:cubicBezTo>
                <a:lnTo>
                  <a:pt x="2888121" y="328537"/>
                </a:lnTo>
                <a:cubicBezTo>
                  <a:pt x="2888121" y="345964"/>
                  <a:pt x="2881198" y="362677"/>
                  <a:pt x="2868875" y="375000"/>
                </a:cubicBezTo>
                <a:cubicBezTo>
                  <a:pt x="2856552" y="387323"/>
                  <a:pt x="2839839" y="394246"/>
                  <a:pt x="2822412" y="394246"/>
                </a:cubicBezTo>
                <a:lnTo>
                  <a:pt x="65709" y="394246"/>
                </a:lnTo>
                <a:cubicBezTo>
                  <a:pt x="48282" y="394246"/>
                  <a:pt x="31569" y="387323"/>
                  <a:pt x="19246" y="375000"/>
                </a:cubicBezTo>
                <a:cubicBezTo>
                  <a:pt x="6923" y="362677"/>
                  <a:pt x="0" y="345964"/>
                  <a:pt x="0" y="328537"/>
                </a:cubicBezTo>
                <a:lnTo>
                  <a:pt x="0" y="65709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3085709"/>
              <a:satOff val="12280"/>
              <a:lumOff val="4706"/>
              <a:alphaOff val="0"/>
            </a:schemeClr>
          </a:fillRef>
          <a:effectRef idx="2">
            <a:schemeClr val="accent2">
              <a:hueOff val="3085709"/>
              <a:satOff val="12280"/>
              <a:lumOff val="470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8717" tIns="48717" rIns="48717" bIns="48717" numCol="1" spcCol="1270" anchor="ctr" anchorCtr="0">
            <a:noAutofit/>
          </a:bodyPr>
          <a:lstStyle/>
          <a:p>
            <a:pPr defTabSz="399986">
              <a:lnSpc>
                <a:spcPct val="90000"/>
              </a:lnSpc>
              <a:spcAft>
                <a:spcPct val="35000"/>
              </a:spcAft>
            </a:pPr>
            <a:r>
              <a:rPr lang="en-US" sz="900" b="1" dirty="0">
                <a:ln w="900" cmpd="sng">
                  <a:solidFill>
                    <a:srgbClr val="4F81BD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101600" dist="76200" dir="5400000">
                    <a:srgbClr val="4F81BD">
                      <a:satMod val="190000"/>
                      <a:tint val="100000"/>
                      <a:alpha val="74000"/>
                    </a:srgbClr>
                  </a:innerShdw>
                </a:effectLst>
              </a:rPr>
              <a:t>PENILAIAN</a:t>
            </a:r>
            <a:endParaRPr lang="id-ID" sz="900" b="1" dirty="0">
              <a:ln w="900" cmpd="sng">
                <a:solidFill>
                  <a:srgbClr val="4F81BD">
                    <a:satMod val="190000"/>
                    <a:alpha val="550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101600" dist="76200" dir="5400000">
                  <a:srgbClr val="4F81BD">
                    <a:satMod val="190000"/>
                    <a:tint val="100000"/>
                    <a:alpha val="74000"/>
                  </a:srgbClr>
                </a:innerShdw>
              </a:effectLst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800989" y="5695692"/>
            <a:ext cx="1668188" cy="20999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9" tIns="34285" rIns="68569" bIns="34285" rtlCol="0" anchor="ctr"/>
          <a:lstStyle/>
          <a:p>
            <a:pPr algn="ctr"/>
            <a:r>
              <a:rPr lang="en-US" sz="900" dirty="0" err="1">
                <a:solidFill>
                  <a:prstClr val="black"/>
                </a:solidFill>
              </a:rPr>
              <a:t>Pasal</a:t>
            </a:r>
            <a:r>
              <a:rPr lang="en-US" sz="900" dirty="0">
                <a:solidFill>
                  <a:prstClr val="black"/>
                </a:solidFill>
              </a:rPr>
              <a:t> 3 PP 27/2014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4445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PRINSIP UMUM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3578979"/>
              </p:ext>
            </p:extLst>
          </p:nvPr>
        </p:nvGraphicFramePr>
        <p:xfrm>
          <a:off x="457200" y="1844824"/>
          <a:ext cx="8229600" cy="4281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3717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1043608" y="2636912"/>
            <a:ext cx="7128792" cy="1728192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PEMANFAATAN BARANG MILIK DAERAH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7674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1371356" y="1032868"/>
            <a:ext cx="6172932" cy="437037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F0000"/>
            </a:solidFill>
            <a:miter lim="800000"/>
            <a:headEnd/>
            <a:tailEnd/>
          </a:ln>
        </p:spPr>
        <p:txBody>
          <a:bodyPr lIns="91432" tIns="45717" rIns="91432" bIns="45717">
            <a:spAutoFit/>
          </a:bodyPr>
          <a:lstStyle>
            <a:lvl1pPr>
              <a:defRPr sz="3800" b="1" i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sz="3800" b="1" i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sz="3800" b="1" i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sz="3800" b="1" i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sz="3800" b="1" i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 i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 i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 i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 i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800" i="0" dirty="0" err="1">
                <a:solidFill>
                  <a:srgbClr val="000000"/>
                </a:solidFill>
                <a:latin typeface="Arial" pitchFamily="34" charset="0"/>
              </a:rPr>
              <a:t>Pemanfaatan</a:t>
            </a:r>
            <a:r>
              <a:rPr lang="en-US" sz="2800" i="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2800" i="0" dirty="0" err="1">
                <a:solidFill>
                  <a:srgbClr val="000000"/>
                </a:solidFill>
                <a:latin typeface="Arial" pitchFamily="34" charset="0"/>
              </a:rPr>
              <a:t>Barang</a:t>
            </a:r>
            <a:r>
              <a:rPr lang="en-US" sz="2800" i="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2800" i="0" dirty="0" err="1">
                <a:solidFill>
                  <a:srgbClr val="000000"/>
                </a:solidFill>
                <a:latin typeface="Arial" pitchFamily="34" charset="0"/>
              </a:rPr>
              <a:t>Milik</a:t>
            </a:r>
            <a:r>
              <a:rPr lang="en-US" sz="2800" i="0" dirty="0">
                <a:solidFill>
                  <a:srgbClr val="000000"/>
                </a:solidFill>
                <a:latin typeface="Arial" pitchFamily="34" charset="0"/>
              </a:rPr>
              <a:t> Daerah</a:t>
            </a:r>
            <a:endParaRPr lang="en-US" sz="2400" i="0" dirty="0">
              <a:solidFill>
                <a:srgbClr val="000000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53452" y="3357562"/>
            <a:ext cx="7092462" cy="223167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4" tIns="38097" rIns="76194" bIns="38097" anchor="ctr"/>
          <a:lstStyle/>
          <a:p>
            <a:pPr eaLnBrk="0" hangingPunct="0">
              <a:defRPr/>
            </a:pPr>
            <a:endParaRPr lang="en-US" sz="2000" dirty="0">
              <a:solidFill>
                <a:prstClr val="white"/>
              </a:solidFill>
            </a:endParaRPr>
          </a:p>
          <a:p>
            <a:pPr eaLnBrk="0" hangingPunct="0">
              <a:defRPr/>
            </a:pPr>
            <a:r>
              <a:rPr lang="en-US" sz="2000" dirty="0" err="1">
                <a:solidFill>
                  <a:prstClr val="white"/>
                </a:solidFill>
              </a:rPr>
              <a:t>Pemanfaatan</a:t>
            </a:r>
            <a:r>
              <a:rPr lang="en-US" sz="2000" dirty="0">
                <a:solidFill>
                  <a:prstClr val="white"/>
                </a:solidFill>
              </a:rPr>
              <a:t> </a:t>
            </a:r>
            <a:r>
              <a:rPr lang="en-US" sz="2000" dirty="0" err="1">
                <a:solidFill>
                  <a:prstClr val="white"/>
                </a:solidFill>
              </a:rPr>
              <a:t>adalah</a:t>
            </a:r>
            <a:r>
              <a:rPr lang="en-US" sz="2000" dirty="0">
                <a:solidFill>
                  <a:prstClr val="white"/>
                </a:solidFill>
              </a:rPr>
              <a:t> </a:t>
            </a:r>
            <a:r>
              <a:rPr lang="en-US" sz="2000" dirty="0" err="1">
                <a:solidFill>
                  <a:prstClr val="white"/>
                </a:solidFill>
              </a:rPr>
              <a:t>pendayagunaan</a:t>
            </a:r>
            <a:r>
              <a:rPr lang="en-US" sz="2000" dirty="0">
                <a:solidFill>
                  <a:prstClr val="white"/>
                </a:solidFill>
              </a:rPr>
              <a:t> </a:t>
            </a:r>
            <a:r>
              <a:rPr lang="en-US" sz="2000" dirty="0" err="1">
                <a:solidFill>
                  <a:prstClr val="white"/>
                </a:solidFill>
              </a:rPr>
              <a:t>Barang</a:t>
            </a:r>
            <a:r>
              <a:rPr lang="en-US" sz="2000" dirty="0">
                <a:solidFill>
                  <a:prstClr val="white"/>
                </a:solidFill>
              </a:rPr>
              <a:t> </a:t>
            </a:r>
            <a:r>
              <a:rPr lang="en-US" sz="2000" dirty="0" err="1">
                <a:solidFill>
                  <a:prstClr val="white"/>
                </a:solidFill>
              </a:rPr>
              <a:t>Milik</a:t>
            </a:r>
            <a:r>
              <a:rPr lang="en-US" sz="2000" dirty="0">
                <a:solidFill>
                  <a:prstClr val="white"/>
                </a:solidFill>
              </a:rPr>
              <a:t> Negara/Daerah yang </a:t>
            </a:r>
            <a:r>
              <a:rPr lang="en-US" sz="2000" dirty="0" err="1">
                <a:solidFill>
                  <a:prstClr val="white"/>
                </a:solidFill>
              </a:rPr>
              <a:t>tidak</a:t>
            </a:r>
            <a:r>
              <a:rPr lang="en-US" sz="2000" dirty="0">
                <a:solidFill>
                  <a:prstClr val="white"/>
                </a:solidFill>
              </a:rPr>
              <a:t> </a:t>
            </a:r>
            <a:r>
              <a:rPr lang="en-US" sz="2000" dirty="0" err="1">
                <a:solidFill>
                  <a:prstClr val="white"/>
                </a:solidFill>
              </a:rPr>
              <a:t>digunakan</a:t>
            </a:r>
            <a:r>
              <a:rPr lang="en-US" sz="2000" dirty="0">
                <a:solidFill>
                  <a:prstClr val="white"/>
                </a:solidFill>
              </a:rPr>
              <a:t> </a:t>
            </a:r>
            <a:r>
              <a:rPr lang="en-US" sz="2000" dirty="0" err="1">
                <a:solidFill>
                  <a:prstClr val="white"/>
                </a:solidFill>
              </a:rPr>
              <a:t>untuk</a:t>
            </a:r>
            <a:r>
              <a:rPr lang="en-US" sz="2000" dirty="0">
                <a:solidFill>
                  <a:prstClr val="white"/>
                </a:solidFill>
              </a:rPr>
              <a:t> </a:t>
            </a:r>
            <a:r>
              <a:rPr lang="en-US" sz="2000" dirty="0" err="1">
                <a:solidFill>
                  <a:prstClr val="white"/>
                </a:solidFill>
              </a:rPr>
              <a:t>penyelenggaraan</a:t>
            </a:r>
            <a:r>
              <a:rPr lang="en-US" sz="2000" dirty="0">
                <a:solidFill>
                  <a:prstClr val="white"/>
                </a:solidFill>
              </a:rPr>
              <a:t> </a:t>
            </a:r>
            <a:r>
              <a:rPr lang="en-US" sz="2000" dirty="0" err="1">
                <a:solidFill>
                  <a:prstClr val="white"/>
                </a:solidFill>
              </a:rPr>
              <a:t>tugas</a:t>
            </a:r>
            <a:r>
              <a:rPr lang="en-US" sz="2000" dirty="0">
                <a:solidFill>
                  <a:prstClr val="white"/>
                </a:solidFill>
              </a:rPr>
              <a:t> </a:t>
            </a:r>
            <a:r>
              <a:rPr lang="en-US" sz="2000" dirty="0" err="1">
                <a:solidFill>
                  <a:prstClr val="white"/>
                </a:solidFill>
              </a:rPr>
              <a:t>dan</a:t>
            </a:r>
            <a:r>
              <a:rPr lang="en-US" sz="2000" dirty="0">
                <a:solidFill>
                  <a:prstClr val="white"/>
                </a:solidFill>
              </a:rPr>
              <a:t> </a:t>
            </a:r>
            <a:r>
              <a:rPr lang="en-US" sz="2000" dirty="0" err="1">
                <a:solidFill>
                  <a:prstClr val="white"/>
                </a:solidFill>
              </a:rPr>
              <a:t>fungsi</a:t>
            </a:r>
            <a:r>
              <a:rPr lang="en-US" sz="2000" dirty="0">
                <a:solidFill>
                  <a:prstClr val="white"/>
                </a:solidFill>
              </a:rPr>
              <a:t> </a:t>
            </a:r>
            <a:r>
              <a:rPr lang="en-US" sz="2000" dirty="0" err="1">
                <a:solidFill>
                  <a:prstClr val="white"/>
                </a:solidFill>
              </a:rPr>
              <a:t>Kementerian</a:t>
            </a:r>
            <a:r>
              <a:rPr lang="en-US" sz="2000" dirty="0">
                <a:solidFill>
                  <a:prstClr val="white"/>
                </a:solidFill>
              </a:rPr>
              <a:t>/ </a:t>
            </a:r>
            <a:r>
              <a:rPr lang="en-US" sz="2000" dirty="0" err="1">
                <a:solidFill>
                  <a:prstClr val="white"/>
                </a:solidFill>
              </a:rPr>
              <a:t>Lembaga</a:t>
            </a:r>
            <a:r>
              <a:rPr lang="en-US" sz="2000" dirty="0">
                <a:solidFill>
                  <a:prstClr val="white"/>
                </a:solidFill>
              </a:rPr>
              <a:t>/</a:t>
            </a:r>
            <a:r>
              <a:rPr lang="en-US" sz="2000" dirty="0" err="1">
                <a:solidFill>
                  <a:prstClr val="white"/>
                </a:solidFill>
              </a:rPr>
              <a:t>satuan</a:t>
            </a:r>
            <a:r>
              <a:rPr lang="en-US" sz="2000" dirty="0">
                <a:solidFill>
                  <a:prstClr val="white"/>
                </a:solidFill>
              </a:rPr>
              <a:t> </a:t>
            </a:r>
            <a:r>
              <a:rPr lang="en-US" sz="2000" dirty="0" err="1">
                <a:solidFill>
                  <a:prstClr val="white"/>
                </a:solidFill>
              </a:rPr>
              <a:t>kerja</a:t>
            </a:r>
            <a:r>
              <a:rPr lang="en-US" sz="2000" dirty="0">
                <a:solidFill>
                  <a:prstClr val="white"/>
                </a:solidFill>
              </a:rPr>
              <a:t> </a:t>
            </a:r>
            <a:r>
              <a:rPr lang="en-US" sz="2000" dirty="0" err="1">
                <a:solidFill>
                  <a:prstClr val="white"/>
                </a:solidFill>
              </a:rPr>
              <a:t>perangkat</a:t>
            </a:r>
            <a:r>
              <a:rPr lang="en-US" sz="2000" dirty="0">
                <a:solidFill>
                  <a:prstClr val="white"/>
                </a:solidFill>
              </a:rPr>
              <a:t> </a:t>
            </a:r>
            <a:r>
              <a:rPr lang="en-US" sz="2000" dirty="0" err="1">
                <a:solidFill>
                  <a:prstClr val="white"/>
                </a:solidFill>
              </a:rPr>
              <a:t>daerah</a:t>
            </a:r>
            <a:r>
              <a:rPr lang="en-US" sz="2000" dirty="0">
                <a:solidFill>
                  <a:prstClr val="white"/>
                </a:solidFill>
              </a:rPr>
              <a:t> </a:t>
            </a:r>
            <a:r>
              <a:rPr lang="en-US" sz="2000" dirty="0" err="1">
                <a:solidFill>
                  <a:prstClr val="white"/>
                </a:solidFill>
              </a:rPr>
              <a:t>dan</a:t>
            </a:r>
            <a:r>
              <a:rPr lang="en-US" sz="2000" dirty="0">
                <a:solidFill>
                  <a:prstClr val="white"/>
                </a:solidFill>
              </a:rPr>
              <a:t>/</a:t>
            </a:r>
            <a:r>
              <a:rPr lang="en-US" sz="2000" dirty="0" err="1">
                <a:solidFill>
                  <a:prstClr val="white"/>
                </a:solidFill>
              </a:rPr>
              <a:t>atau</a:t>
            </a:r>
            <a:r>
              <a:rPr lang="en-US" sz="2000" dirty="0">
                <a:solidFill>
                  <a:prstClr val="white"/>
                </a:solidFill>
              </a:rPr>
              <a:t> </a:t>
            </a:r>
            <a:r>
              <a:rPr lang="en-US" sz="2000" dirty="0" err="1">
                <a:solidFill>
                  <a:prstClr val="white"/>
                </a:solidFill>
              </a:rPr>
              <a:t>optimalisasi</a:t>
            </a:r>
            <a:r>
              <a:rPr lang="en-US" sz="2000" dirty="0">
                <a:solidFill>
                  <a:prstClr val="white"/>
                </a:solidFill>
              </a:rPr>
              <a:t> </a:t>
            </a:r>
            <a:r>
              <a:rPr lang="en-US" sz="2000" dirty="0" err="1">
                <a:solidFill>
                  <a:prstClr val="white"/>
                </a:solidFill>
              </a:rPr>
              <a:t>Barang</a:t>
            </a:r>
            <a:r>
              <a:rPr lang="en-US" sz="2000" dirty="0">
                <a:solidFill>
                  <a:prstClr val="white"/>
                </a:solidFill>
              </a:rPr>
              <a:t> </a:t>
            </a:r>
            <a:r>
              <a:rPr lang="en-US" sz="2000" dirty="0" err="1">
                <a:solidFill>
                  <a:prstClr val="white"/>
                </a:solidFill>
              </a:rPr>
              <a:t>Milik</a:t>
            </a:r>
            <a:r>
              <a:rPr lang="en-US" sz="2000" dirty="0">
                <a:solidFill>
                  <a:prstClr val="white"/>
                </a:solidFill>
              </a:rPr>
              <a:t> Negara/Daerah </a:t>
            </a:r>
            <a:r>
              <a:rPr lang="en-US" sz="2000" dirty="0" err="1">
                <a:solidFill>
                  <a:prstClr val="white"/>
                </a:solidFill>
              </a:rPr>
              <a:t>dengan</a:t>
            </a:r>
            <a:r>
              <a:rPr lang="en-US" sz="2000" dirty="0">
                <a:solidFill>
                  <a:prstClr val="white"/>
                </a:solidFill>
              </a:rPr>
              <a:t> </a:t>
            </a:r>
            <a:r>
              <a:rPr lang="en-US" sz="2000" dirty="0" err="1">
                <a:solidFill>
                  <a:prstClr val="white"/>
                </a:solidFill>
              </a:rPr>
              <a:t>tidak</a:t>
            </a:r>
            <a:r>
              <a:rPr lang="en-US" sz="2000" dirty="0">
                <a:solidFill>
                  <a:prstClr val="white"/>
                </a:solidFill>
              </a:rPr>
              <a:t> </a:t>
            </a:r>
            <a:r>
              <a:rPr lang="en-US" sz="2000" dirty="0" err="1">
                <a:solidFill>
                  <a:prstClr val="white"/>
                </a:solidFill>
              </a:rPr>
              <a:t>mengubah</a:t>
            </a:r>
            <a:r>
              <a:rPr lang="en-US" sz="2000" dirty="0">
                <a:solidFill>
                  <a:prstClr val="white"/>
                </a:solidFill>
              </a:rPr>
              <a:t> status </a:t>
            </a:r>
            <a:r>
              <a:rPr lang="en-US" sz="2000" dirty="0" err="1">
                <a:solidFill>
                  <a:prstClr val="white"/>
                </a:solidFill>
              </a:rPr>
              <a:t>kepemilikan</a:t>
            </a:r>
            <a:r>
              <a:rPr lang="en-US" sz="2000" dirty="0">
                <a:solidFill>
                  <a:prstClr val="white"/>
                </a:solidFill>
              </a:rPr>
              <a:t>. </a:t>
            </a:r>
          </a:p>
        </p:txBody>
      </p:sp>
      <p:sp>
        <p:nvSpPr>
          <p:cNvPr id="8" name="Down Arrow Callout 7"/>
          <p:cNvSpPr/>
          <p:nvPr/>
        </p:nvSpPr>
        <p:spPr>
          <a:xfrm>
            <a:off x="2994269" y="2357439"/>
            <a:ext cx="2344615" cy="872133"/>
          </a:xfrm>
          <a:prstGeom prst="downArrowCallout">
            <a:avLst/>
          </a:prstGeom>
          <a:solidFill>
            <a:srgbClr val="02020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4" tIns="38097" rIns="76194" bIns="38097" anchor="ctr"/>
          <a:lstStyle/>
          <a:p>
            <a:pPr algn="ctr" eaLnBrk="0" hangingPunct="0">
              <a:defRPr/>
            </a:pPr>
            <a:r>
              <a:rPr lang="en-US" b="1" i="1" dirty="0" err="1">
                <a:solidFill>
                  <a:prstClr val="white"/>
                </a:solidFill>
              </a:rPr>
              <a:t>Pasal</a:t>
            </a:r>
            <a:r>
              <a:rPr lang="en-US" b="1" i="1" dirty="0">
                <a:solidFill>
                  <a:prstClr val="white"/>
                </a:solidFill>
              </a:rPr>
              <a:t> 1 </a:t>
            </a:r>
            <a:r>
              <a:rPr lang="en-US" b="1" i="1" dirty="0" err="1">
                <a:solidFill>
                  <a:prstClr val="white"/>
                </a:solidFill>
              </a:rPr>
              <a:t>angka</a:t>
            </a:r>
            <a:r>
              <a:rPr lang="en-US" b="1" i="1" dirty="0">
                <a:solidFill>
                  <a:prstClr val="white"/>
                </a:solidFill>
              </a:rPr>
              <a:t> 10 PP 27/2014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695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Text Box 4"/>
          <p:cNvSpPr txBox="1">
            <a:spLocks noChangeArrowheads="1"/>
          </p:cNvSpPr>
          <p:nvPr/>
        </p:nvSpPr>
        <p:spPr bwMode="auto">
          <a:xfrm>
            <a:off x="1115616" y="1032870"/>
            <a:ext cx="6428672" cy="375481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F0000"/>
            </a:solidFill>
            <a:miter lim="800000"/>
            <a:headEnd/>
            <a:tailEnd/>
          </a:ln>
        </p:spPr>
        <p:txBody>
          <a:bodyPr wrap="square" lIns="91432" tIns="45717" rIns="91432" bIns="45717">
            <a:spAutoFit/>
          </a:bodyPr>
          <a:lstStyle>
            <a:lvl1pPr>
              <a:defRPr sz="3800" b="1" i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sz="3800" b="1" i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sz="3800" b="1" i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sz="3800" b="1" i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sz="3800" b="1" i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 i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 i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 i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 b="1" i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2300" i="0" dirty="0" err="1">
                <a:solidFill>
                  <a:srgbClr val="000000"/>
                </a:solidFill>
                <a:latin typeface="Arial" pitchFamily="34" charset="0"/>
              </a:rPr>
              <a:t>Bentuk</a:t>
            </a:r>
            <a:r>
              <a:rPr lang="en-US" sz="2300" i="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2300" i="0" dirty="0" err="1">
                <a:solidFill>
                  <a:srgbClr val="000000"/>
                </a:solidFill>
                <a:latin typeface="Arial" pitchFamily="34" charset="0"/>
              </a:rPr>
              <a:t>Pemanfaatan</a:t>
            </a:r>
            <a:r>
              <a:rPr lang="en-US" sz="2300" i="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2300" i="0" dirty="0" err="1">
                <a:solidFill>
                  <a:srgbClr val="000000"/>
                </a:solidFill>
                <a:latin typeface="Arial" pitchFamily="34" charset="0"/>
              </a:rPr>
              <a:t>Barang</a:t>
            </a:r>
            <a:r>
              <a:rPr lang="en-US" sz="2300" i="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2300" i="0" dirty="0" err="1">
                <a:solidFill>
                  <a:srgbClr val="000000"/>
                </a:solidFill>
                <a:latin typeface="Arial" pitchFamily="34" charset="0"/>
              </a:rPr>
              <a:t>Milik</a:t>
            </a:r>
            <a:r>
              <a:rPr lang="en-US" sz="2300" i="0" dirty="0">
                <a:solidFill>
                  <a:srgbClr val="000000"/>
                </a:solidFill>
                <a:latin typeface="Arial" pitchFamily="34" charset="0"/>
              </a:rPr>
              <a:t> Daerah</a:t>
            </a:r>
            <a:endParaRPr lang="en-US" sz="2300" i="0" dirty="0">
              <a:solidFill>
                <a:srgbClr val="000000"/>
              </a:solidFill>
              <a:latin typeface="Arial" pitchFamily="34" charset="0"/>
              <a:cs typeface="Tahoma" pitchFamily="34" charset="0"/>
            </a:endParaRPr>
          </a:p>
        </p:txBody>
      </p:sp>
      <p:graphicFrame>
        <p:nvGraphicFramePr>
          <p:cNvPr id="18" name="Content Placeholder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225523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38088777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KERJASAMA PEMANFAATAN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9" name="Flowchart: Punched Tape 8"/>
          <p:cNvSpPr/>
          <p:nvPr/>
        </p:nvSpPr>
        <p:spPr>
          <a:xfrm>
            <a:off x="1524000" y="2133600"/>
            <a:ext cx="6477000" cy="1943100"/>
          </a:xfrm>
          <a:prstGeom prst="flowChartPunchedTap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Mengoptimalkan</a:t>
            </a:r>
            <a:r>
              <a:rPr lang="en-US" sz="24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daya</a:t>
            </a:r>
            <a:r>
              <a:rPr lang="en-US" sz="24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guna</a:t>
            </a:r>
            <a:r>
              <a:rPr lang="en-US" sz="24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24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hasil</a:t>
            </a:r>
            <a:r>
              <a:rPr lang="en-US" sz="24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guna</a:t>
            </a:r>
            <a:r>
              <a:rPr lang="en-US" sz="24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BMD</a:t>
            </a:r>
          </a:p>
        </p:txBody>
      </p:sp>
      <p:sp>
        <p:nvSpPr>
          <p:cNvPr id="10" name="Flowchart: Punched Tape 9"/>
          <p:cNvSpPr/>
          <p:nvPr/>
        </p:nvSpPr>
        <p:spPr>
          <a:xfrm>
            <a:off x="1524000" y="3676650"/>
            <a:ext cx="6477000" cy="1943100"/>
          </a:xfrm>
          <a:prstGeom prst="flowChartPunchedTap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Meningkatkan</a:t>
            </a:r>
            <a:r>
              <a:rPr lang="en-US" sz="24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pendapatan</a:t>
            </a:r>
            <a:r>
              <a:rPr lang="en-US" sz="24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daerah</a:t>
            </a:r>
            <a:endParaRPr lang="en-US" sz="2400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311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  <a:solidFill>
            <a:srgbClr val="002060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rmAutofit/>
          </a:bodyPr>
          <a:lstStyle/>
          <a:p>
            <a:r>
              <a:rPr lang="id-ID" sz="28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/>
              </a:rPr>
              <a:t>DEFINISI </a:t>
            </a:r>
            <a:r>
              <a:rPr lang="en-US" sz="28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/>
              </a:rPr>
              <a:t>KERJA SAMA PENYEDIAAN </a:t>
            </a:r>
            <a:r>
              <a:rPr lang="en-US" sz="2800" b="1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/>
              </a:rPr>
              <a:t>INFRASTRUKTUR (</a:t>
            </a:r>
            <a:r>
              <a:rPr lang="en-US" sz="2800" b="1" dirty="0" err="1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/>
              </a:rPr>
              <a:t>pasal</a:t>
            </a:r>
            <a:r>
              <a:rPr lang="en-US" sz="2800" b="1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/>
              </a:rPr>
              <a:t> 1 </a:t>
            </a:r>
            <a:r>
              <a:rPr lang="en-US" sz="2800" b="1" dirty="0" err="1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/>
              </a:rPr>
              <a:t>butir</a:t>
            </a:r>
            <a:r>
              <a:rPr lang="en-US" sz="2800" b="1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/>
              </a:rPr>
              <a:t> 38)</a:t>
            </a:r>
            <a:endParaRPr lang="id-ID" sz="2800" b="1" dirty="0">
              <a:ln>
                <a:solidFill>
                  <a:srgbClr val="FFFF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148" y="2348880"/>
            <a:ext cx="7859216" cy="2376264"/>
          </a:xfrm>
          <a:solidFill>
            <a:srgbClr val="C00000"/>
          </a:solidFill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 err="1">
                <a:solidFill>
                  <a:schemeClr val="bg1"/>
                </a:solidFill>
              </a:rPr>
              <a:t>Kerja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Sama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Penyediaan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Infrastruktur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adalah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kerja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sama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antara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Pemerintah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Badan</a:t>
            </a:r>
            <a:r>
              <a:rPr lang="en-US" sz="2800" dirty="0">
                <a:solidFill>
                  <a:schemeClr val="bg1"/>
                </a:solidFill>
              </a:rPr>
              <a:t> Usaha </a:t>
            </a:r>
            <a:r>
              <a:rPr lang="en-US" sz="2800" dirty="0" err="1">
                <a:solidFill>
                  <a:schemeClr val="bg1"/>
                </a:solidFill>
              </a:rPr>
              <a:t>untuk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kegiatan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penyediaan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infrastruktur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sesuai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dengan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ketentuan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Peraturan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Perundang-undangan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algn="just">
              <a:buNone/>
            </a:pPr>
            <a:endParaRPr lang="id-ID" sz="3600" dirty="0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523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PELAKSANA </a:t>
            </a:r>
            <a:r>
              <a:rPr lang="id-ID" sz="3200" b="1" dirty="0">
                <a:solidFill>
                  <a:schemeClr val="bg1"/>
                </a:solidFill>
              </a:rPr>
              <a:t>KERJASAMA PENYEDIAAN INFRASTRUKTUR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1828800"/>
            <a:ext cx="2743200" cy="1066800"/>
          </a:xfrm>
          <a:prstGeom prst="roundRect">
            <a:avLst/>
          </a:prstGeom>
          <a:solidFill>
            <a:srgbClr val="333399">
              <a:lumMod val="50000"/>
            </a:srgbClr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>
                <a:solidFill>
                  <a:srgbClr val="FFFFFF"/>
                </a:solidFill>
                <a:latin typeface="Arial"/>
                <a:cs typeface="Arial"/>
              </a:rPr>
              <a:t>Tanah </a:t>
            </a:r>
            <a:r>
              <a:rPr lang="en-US" sz="1400" b="1" kern="0" dirty="0" err="1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lang="en-US" sz="1400" b="1" kern="0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lang="en-US" sz="1400" b="1" kern="0" dirty="0" err="1">
                <a:solidFill>
                  <a:srgbClr val="FFFFFF"/>
                </a:solidFill>
                <a:latin typeface="Arial"/>
                <a:cs typeface="Arial"/>
              </a:rPr>
              <a:t>atau</a:t>
            </a:r>
            <a:r>
              <a:rPr lang="en-US" sz="1400" b="1" kern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b="1" kern="0" dirty="0" err="1">
                <a:solidFill>
                  <a:srgbClr val="FFFFFF"/>
                </a:solidFill>
                <a:latin typeface="Arial"/>
                <a:cs typeface="Arial"/>
              </a:rPr>
              <a:t>bangunan</a:t>
            </a:r>
            <a:r>
              <a:rPr lang="en-US" sz="1400" b="1" kern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b="1" kern="0" dirty="0" err="1">
                <a:solidFill>
                  <a:srgbClr val="FFFFFF"/>
                </a:solidFill>
                <a:latin typeface="Arial"/>
                <a:cs typeface="Arial"/>
              </a:rPr>
              <a:t>pada</a:t>
            </a:r>
            <a:r>
              <a:rPr lang="en-US" sz="1400" b="1" kern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b="1" kern="0" dirty="0" err="1">
                <a:solidFill>
                  <a:srgbClr val="FFFFFF"/>
                </a:solidFill>
                <a:latin typeface="Arial"/>
                <a:cs typeface="Arial"/>
              </a:rPr>
              <a:t>Pengelola</a:t>
            </a:r>
            <a:r>
              <a:rPr lang="en-US" sz="1400" b="1" kern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b="1" kern="0" dirty="0" err="1">
                <a:solidFill>
                  <a:srgbClr val="FFFFFF"/>
                </a:solidFill>
                <a:latin typeface="Arial"/>
                <a:cs typeface="Arial"/>
              </a:rPr>
              <a:t>barang</a:t>
            </a:r>
            <a:r>
              <a:rPr lang="en-US" sz="1400" b="1" kern="0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lang="en-US" sz="1400" b="1" kern="0" dirty="0" err="1">
                <a:solidFill>
                  <a:srgbClr val="FFFFFF"/>
                </a:solidFill>
                <a:latin typeface="Arial"/>
                <a:cs typeface="Arial"/>
              </a:rPr>
              <a:t>pengguna</a:t>
            </a:r>
            <a:r>
              <a:rPr lang="en-US" sz="1400" b="1" kern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b="1" kern="0" dirty="0" err="1">
                <a:solidFill>
                  <a:srgbClr val="FFFFFF"/>
                </a:solidFill>
                <a:latin typeface="Arial"/>
                <a:cs typeface="Arial"/>
              </a:rPr>
              <a:t>barang</a:t>
            </a:r>
            <a:endParaRPr lang="en-US" sz="1400" b="1" kern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85800" y="3352800"/>
            <a:ext cx="2743200" cy="1066800"/>
          </a:xfrm>
          <a:prstGeom prst="roundRect">
            <a:avLst/>
          </a:prstGeom>
          <a:solidFill>
            <a:srgbClr val="2D2D8A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 err="1">
                <a:solidFill>
                  <a:srgbClr val="FFFFFF"/>
                </a:solidFill>
                <a:latin typeface="Arial"/>
                <a:cs typeface="Arial"/>
              </a:rPr>
              <a:t>Sebagian</a:t>
            </a:r>
            <a:r>
              <a:rPr lang="en-US" sz="1400" b="1" kern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b="1" kern="0" dirty="0" err="1">
                <a:solidFill>
                  <a:srgbClr val="FFFFFF"/>
                </a:solidFill>
                <a:latin typeface="Arial"/>
                <a:cs typeface="Arial"/>
              </a:rPr>
              <a:t>tanah</a:t>
            </a:r>
            <a:r>
              <a:rPr lang="en-US" sz="1400" b="1" kern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b="1" kern="0" dirty="0" err="1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lang="en-US" sz="1400" b="1" kern="0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lang="en-US" sz="1400" b="1" kern="0" dirty="0" err="1">
                <a:solidFill>
                  <a:srgbClr val="FFFFFF"/>
                </a:solidFill>
                <a:latin typeface="Arial"/>
                <a:cs typeface="Arial"/>
              </a:rPr>
              <a:t>atau</a:t>
            </a:r>
            <a:r>
              <a:rPr lang="en-US" sz="1400" b="1" kern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b="1" kern="0" dirty="0" err="1">
                <a:solidFill>
                  <a:srgbClr val="FFFFFF"/>
                </a:solidFill>
                <a:latin typeface="Arial"/>
                <a:cs typeface="Arial"/>
              </a:rPr>
              <a:t>bangunan</a:t>
            </a:r>
            <a:r>
              <a:rPr lang="en-US" sz="1400" b="1" kern="0" dirty="0">
                <a:solidFill>
                  <a:srgbClr val="FFFFFF"/>
                </a:solidFill>
                <a:latin typeface="Arial"/>
                <a:cs typeface="Arial"/>
              </a:rPr>
              <a:t> yang </a:t>
            </a:r>
            <a:r>
              <a:rPr lang="en-US" sz="1400" b="1" kern="0" dirty="0" err="1">
                <a:solidFill>
                  <a:srgbClr val="FFFFFF"/>
                </a:solidFill>
                <a:latin typeface="Arial"/>
                <a:cs typeface="Arial"/>
              </a:rPr>
              <a:t>masih</a:t>
            </a:r>
            <a:r>
              <a:rPr lang="en-US" sz="1400" b="1" kern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b="1" kern="0" dirty="0" err="1">
                <a:solidFill>
                  <a:srgbClr val="FFFFFF"/>
                </a:solidFill>
                <a:latin typeface="Arial"/>
                <a:cs typeface="Arial"/>
              </a:rPr>
              <a:t>digunakan</a:t>
            </a:r>
            <a:r>
              <a:rPr lang="en-US" sz="1400" b="1" kern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b="1" kern="0" dirty="0" err="1">
                <a:solidFill>
                  <a:srgbClr val="FFFFFF"/>
                </a:solidFill>
                <a:latin typeface="Arial"/>
                <a:cs typeface="Arial"/>
              </a:rPr>
              <a:t>oleh</a:t>
            </a:r>
            <a:r>
              <a:rPr lang="en-US" sz="1400" b="1" kern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b="1" kern="0" dirty="0" err="1">
                <a:solidFill>
                  <a:srgbClr val="FFFFFF"/>
                </a:solidFill>
                <a:latin typeface="Arial"/>
                <a:cs typeface="Arial"/>
              </a:rPr>
              <a:t>Pengguna</a:t>
            </a:r>
            <a:r>
              <a:rPr lang="en-US" sz="1400" b="1" kern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b="1" kern="0" dirty="0" err="1">
                <a:solidFill>
                  <a:srgbClr val="FFFFFF"/>
                </a:solidFill>
                <a:latin typeface="Arial"/>
                <a:cs typeface="Arial"/>
              </a:rPr>
              <a:t>Barang</a:t>
            </a:r>
            <a:endParaRPr lang="en-US" sz="1400" b="1" kern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85800" y="4876800"/>
            <a:ext cx="2743200" cy="1066800"/>
          </a:xfrm>
          <a:prstGeom prst="roundRect">
            <a:avLst/>
          </a:prstGeom>
          <a:solidFill>
            <a:srgbClr val="DAEDEF">
              <a:lumMod val="75000"/>
            </a:srgbClr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Selain</a:t>
            </a:r>
            <a:r>
              <a:rPr lang="en-US"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n-US" sz="1400" b="1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tanah</a:t>
            </a:r>
            <a:r>
              <a:rPr lang="en-US"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n-US" sz="1400" b="1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dan</a:t>
            </a:r>
            <a:r>
              <a:rPr lang="en-US"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/</a:t>
            </a:r>
            <a:r>
              <a:rPr lang="en-US" sz="1400" b="1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atau</a:t>
            </a:r>
            <a:r>
              <a:rPr lang="en-US"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n-US" sz="1400" b="1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bangunan</a:t>
            </a:r>
            <a:endParaRPr lang="en-US" sz="1400" b="1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3505200" y="2057400"/>
            <a:ext cx="990600" cy="579512"/>
          </a:xfrm>
          <a:prstGeom prst="rightArrow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Pelaksana</a:t>
            </a:r>
            <a:endParaRPr lang="en-US" sz="105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3505200" y="3657600"/>
            <a:ext cx="990600" cy="563488"/>
          </a:xfrm>
          <a:prstGeom prst="rightArrow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Pelaksana</a:t>
            </a:r>
            <a:endParaRPr lang="en-US" sz="105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4" name="Right Arrow 23"/>
          <p:cNvSpPr/>
          <p:nvPr/>
        </p:nvSpPr>
        <p:spPr>
          <a:xfrm>
            <a:off x="3505200" y="5105400"/>
            <a:ext cx="1123950" cy="555848"/>
          </a:xfrm>
          <a:prstGeom prst="rightArrow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Pelaksana</a:t>
            </a:r>
            <a:endParaRPr lang="en-US" sz="105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629150" y="1981200"/>
            <a:ext cx="1314450" cy="914400"/>
          </a:xfrm>
          <a:prstGeom prst="roundRect">
            <a:avLst/>
          </a:prstGeom>
          <a:solidFill>
            <a:srgbClr val="333399">
              <a:lumMod val="40000"/>
              <a:lumOff val="60000"/>
            </a:srgbClr>
          </a:solidFill>
          <a:ln w="25400" cap="flat" cmpd="sng" algn="ctr">
            <a:solidFill>
              <a:srgbClr val="BBE0E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Pengelola</a:t>
            </a:r>
            <a:r>
              <a:rPr lang="en-US"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n-US" sz="1400" b="1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Barang</a:t>
            </a:r>
            <a:r>
              <a:rPr lang="en-US"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/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Pengguna</a:t>
            </a:r>
            <a:r>
              <a:rPr lang="en-US"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n-US" sz="1400" b="1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Barang</a:t>
            </a:r>
            <a:endParaRPr lang="en-US" sz="1400" b="1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4552950" y="3581400"/>
            <a:ext cx="1219200" cy="533400"/>
          </a:xfrm>
          <a:prstGeom prst="round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solidFill>
              <a:srgbClr val="BBE0E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 err="1">
                <a:solidFill>
                  <a:srgbClr val="FFFFFF"/>
                </a:solidFill>
                <a:latin typeface="Arial"/>
                <a:cs typeface="Arial"/>
              </a:rPr>
              <a:t>Pengguna</a:t>
            </a:r>
            <a:r>
              <a:rPr lang="en-US" sz="1400" b="1" kern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b="1" kern="0" dirty="0" err="1">
                <a:solidFill>
                  <a:srgbClr val="FFFFFF"/>
                </a:solidFill>
                <a:latin typeface="Arial"/>
                <a:cs typeface="Arial"/>
              </a:rPr>
              <a:t>Barang</a:t>
            </a:r>
            <a:endParaRPr lang="en-US" sz="1400" b="1" kern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629150" y="5116624"/>
            <a:ext cx="1219200" cy="533400"/>
          </a:xfrm>
          <a:prstGeom prst="roundRect">
            <a:avLst/>
          </a:prstGeom>
          <a:solidFill>
            <a:srgbClr val="333399">
              <a:lumMod val="75000"/>
            </a:srgbClr>
          </a:solidFill>
          <a:ln w="25400" cap="flat" cmpd="sng" algn="ctr">
            <a:solidFill>
              <a:srgbClr val="BBE0E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 err="1">
                <a:solidFill>
                  <a:srgbClr val="FFFFFF"/>
                </a:solidFill>
                <a:latin typeface="Arial"/>
                <a:cs typeface="Arial"/>
              </a:rPr>
              <a:t>Pengguna</a:t>
            </a:r>
            <a:r>
              <a:rPr lang="en-US" sz="1400" b="1" kern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b="1" kern="0" dirty="0" err="1">
                <a:solidFill>
                  <a:srgbClr val="FFFFFF"/>
                </a:solidFill>
                <a:latin typeface="Arial"/>
                <a:cs typeface="Arial"/>
              </a:rPr>
              <a:t>Barang</a:t>
            </a:r>
            <a:endParaRPr lang="en-US" sz="1400" b="1" kern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5943600" y="2057400"/>
            <a:ext cx="1066800" cy="579512"/>
          </a:xfrm>
          <a:prstGeom prst="rightArrow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Persetujuan</a:t>
            </a:r>
            <a:endParaRPr lang="en-US" sz="105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5867400" y="3657600"/>
            <a:ext cx="1066800" cy="563488"/>
          </a:xfrm>
          <a:prstGeom prst="rightArrow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Persetujuan</a:t>
            </a:r>
            <a:endParaRPr lang="en-US" sz="105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0" name="Right Arrow 29"/>
          <p:cNvSpPr/>
          <p:nvPr/>
        </p:nvSpPr>
        <p:spPr>
          <a:xfrm>
            <a:off x="5867400" y="5105400"/>
            <a:ext cx="1066800" cy="457200"/>
          </a:xfrm>
          <a:prstGeom prst="rightArrow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Persetujuan</a:t>
            </a:r>
            <a:endParaRPr lang="en-US" sz="105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7086600" y="3581400"/>
            <a:ext cx="1589856" cy="533400"/>
          </a:xfrm>
          <a:prstGeom prst="roundRect">
            <a:avLst/>
          </a:prstGeom>
          <a:solidFill>
            <a:srgbClr val="00B0F0"/>
          </a:solidFill>
          <a:ln w="25400" cap="flat" cmpd="sng" algn="ctr">
            <a:solidFill>
              <a:srgbClr val="BBE0E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Gubernur</a:t>
            </a:r>
            <a:r>
              <a:rPr lang="en-US"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/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Bupati</a:t>
            </a:r>
            <a:r>
              <a:rPr lang="en-US"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/</a:t>
            </a:r>
            <a:r>
              <a:rPr lang="en-US" sz="1400" b="1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Walikota</a:t>
            </a:r>
            <a:endParaRPr lang="en-US" sz="1400" b="1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7086600" y="5181600"/>
            <a:ext cx="1589856" cy="533400"/>
          </a:xfrm>
          <a:prstGeom prst="roundRect">
            <a:avLst/>
          </a:prstGeom>
          <a:solidFill>
            <a:srgbClr val="00B050"/>
          </a:solidFill>
          <a:ln w="25400" cap="flat" cmpd="sng" algn="ctr">
            <a:solidFill>
              <a:srgbClr val="BBE0E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Gubernur</a:t>
            </a:r>
            <a:r>
              <a:rPr lang="en-US"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/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Bupati</a:t>
            </a:r>
            <a:r>
              <a:rPr lang="en-US"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/</a:t>
            </a:r>
            <a:r>
              <a:rPr lang="en-US" sz="1400" b="1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Walikota</a:t>
            </a:r>
            <a:endParaRPr lang="en-US" sz="1400" b="1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7010400" y="1990725"/>
            <a:ext cx="1589856" cy="533400"/>
          </a:xfrm>
          <a:prstGeom prst="roundRect">
            <a:avLst/>
          </a:prstGeom>
          <a:solidFill>
            <a:srgbClr val="FFFF00"/>
          </a:solidFill>
          <a:ln w="25400" cap="flat" cmpd="sng" algn="ctr">
            <a:solidFill>
              <a:srgbClr val="BBE0E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Gubernur</a:t>
            </a:r>
            <a:r>
              <a:rPr lang="en-US"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/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Bupati</a:t>
            </a:r>
            <a:r>
              <a:rPr lang="en-US" sz="14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/</a:t>
            </a:r>
            <a:r>
              <a:rPr lang="en-US" sz="1400" b="1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Walikota</a:t>
            </a:r>
            <a:endParaRPr lang="en-US" sz="1400" b="1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427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d-ID" b="1" dirty="0">
                <a:solidFill>
                  <a:schemeClr val="bg1"/>
                </a:solidFill>
              </a:rPr>
              <a:t>KERJASAMA PENYEDIAAN INFRASTRUKTUR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0"/>
            <a:ext cx="5181600" cy="3535363"/>
          </a:xfrm>
          <a:solidFill>
            <a:srgbClr val="FF5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id-ID" sz="1700" b="1" dirty="0"/>
              <a:t>Jangka Waktu KSPI paling lama 50 (lima puluh) tahun dan dapat diperpanjang;</a:t>
            </a:r>
          </a:p>
          <a:p>
            <a:pPr algn="just">
              <a:buFont typeface="Wingdings" pitchFamily="2" charset="2"/>
              <a:buChar char="Ø"/>
            </a:pPr>
            <a:r>
              <a:rPr lang="id-ID" sz="1700" b="1" dirty="0"/>
              <a:t>Penetapan mitra KSPI dilaksanakan sesuai ketentuan Per-UU-an;</a:t>
            </a:r>
          </a:p>
          <a:p>
            <a:pPr algn="just">
              <a:buFont typeface="Wingdings" pitchFamily="2" charset="2"/>
              <a:buChar char="Ø"/>
            </a:pPr>
            <a:r>
              <a:rPr lang="id-ID" sz="1700" b="1" dirty="0"/>
              <a:t>Pembagian kelebihan keuntungan disetor ke Kasda;</a:t>
            </a:r>
          </a:p>
          <a:p>
            <a:pPr algn="just">
              <a:buFont typeface="Wingdings" pitchFamily="2" charset="2"/>
              <a:buChar char="Ø"/>
            </a:pPr>
            <a:r>
              <a:rPr lang="id-ID" sz="1700" b="1" dirty="0"/>
              <a:t>Formula dan/atau besaran pembagian kelebihan keuntungan ditetapkan oleh KDH;</a:t>
            </a:r>
          </a:p>
          <a:p>
            <a:pPr algn="just">
              <a:buFont typeface="Wingdings" pitchFamily="2" charset="2"/>
              <a:buChar char="Ø"/>
            </a:pPr>
            <a:r>
              <a:rPr lang="id-ID" sz="1700" b="1" dirty="0"/>
              <a:t>Mitra KSPI menyerahkan obyek KSPI dan barang hasil KSPI pada saat berakhirnya jangka waktu KSPI;</a:t>
            </a:r>
          </a:p>
          <a:p>
            <a:pPr algn="just">
              <a:buFont typeface="Wingdings" pitchFamily="2" charset="2"/>
              <a:buChar char="Ø"/>
            </a:pPr>
            <a:r>
              <a:rPr lang="id-ID" sz="1700" b="1" dirty="0"/>
              <a:t>Barang hasil KSPI menjadi BMD sejak diserahkan kpd Pemda sesuai Perjanjian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715000" y="1560099"/>
            <a:ext cx="2667000" cy="1143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>
                <a:solidFill>
                  <a:prstClr val="white"/>
                </a:solidFill>
              </a:rPr>
              <a:t>BADAN USAHA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17896" y="3007878"/>
            <a:ext cx="1491912" cy="52539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>
                <a:solidFill>
                  <a:prstClr val="white"/>
                </a:solidFill>
              </a:rPr>
              <a:t>PT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89822" y="3769878"/>
            <a:ext cx="1491912" cy="5253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>
                <a:solidFill>
                  <a:prstClr val="white"/>
                </a:solidFill>
              </a:rPr>
              <a:t>BUMN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65759" y="4531878"/>
            <a:ext cx="1491912" cy="52539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>
                <a:solidFill>
                  <a:prstClr val="white"/>
                </a:solidFill>
              </a:rPr>
              <a:t>BUMD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65759" y="5293878"/>
            <a:ext cx="1491912" cy="525396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>
                <a:solidFill>
                  <a:prstClr val="white"/>
                </a:solidFill>
              </a:rPr>
              <a:t>KOPERASI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38200" y="1564110"/>
            <a:ext cx="2667000" cy="11430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>
                <a:solidFill>
                  <a:prstClr val="white"/>
                </a:solidFill>
              </a:rPr>
              <a:t>PEMERINTAH</a:t>
            </a:r>
          </a:p>
        </p:txBody>
      </p:sp>
      <p:cxnSp>
        <p:nvCxnSpPr>
          <p:cNvPr id="12" name="Straight Arrow Connector 11"/>
          <p:cNvCxnSpPr>
            <a:stCxn id="10" idx="3"/>
            <a:endCxn id="5" idx="1"/>
          </p:cNvCxnSpPr>
          <p:nvPr/>
        </p:nvCxnSpPr>
        <p:spPr>
          <a:xfrm flipV="1">
            <a:off x="3505200" y="2131599"/>
            <a:ext cx="2209800" cy="401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hape 20"/>
          <p:cNvCxnSpPr>
            <a:endCxn id="6" idx="1"/>
          </p:cNvCxnSpPr>
          <p:nvPr/>
        </p:nvCxnSpPr>
        <p:spPr>
          <a:xfrm rot="16200000" flipH="1">
            <a:off x="6417850" y="2870530"/>
            <a:ext cx="563466" cy="236625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hape 21"/>
          <p:cNvCxnSpPr>
            <a:endCxn id="7" idx="1"/>
          </p:cNvCxnSpPr>
          <p:nvPr/>
        </p:nvCxnSpPr>
        <p:spPr>
          <a:xfrm rot="16200000" flipH="1">
            <a:off x="5908515" y="3151269"/>
            <a:ext cx="1325464" cy="437149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hape 25"/>
          <p:cNvCxnSpPr/>
          <p:nvPr/>
        </p:nvCxnSpPr>
        <p:spPr>
          <a:xfrm rot="16200000" flipH="1">
            <a:off x="5401184" y="3454063"/>
            <a:ext cx="2087465" cy="593559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hape 27"/>
          <p:cNvCxnSpPr>
            <a:endCxn id="9" idx="1"/>
          </p:cNvCxnSpPr>
          <p:nvPr/>
        </p:nvCxnSpPr>
        <p:spPr>
          <a:xfrm rot="16200000" flipH="1">
            <a:off x="4939972" y="3730789"/>
            <a:ext cx="2849466" cy="802107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595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55712"/>
          </a:xfr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en-US" sz="3200" b="1" dirty="0"/>
              <a:t>KERJASAMA </a:t>
            </a:r>
            <a:r>
              <a:rPr lang="en-US" sz="3200" b="1" dirty="0" smtClean="0"/>
              <a:t>PENYEDIAAN INFRASTRUKTUR </a:t>
            </a:r>
            <a:endParaRPr lang="en-US" sz="3200" dirty="0"/>
          </a:p>
        </p:txBody>
      </p:sp>
      <p:sp>
        <p:nvSpPr>
          <p:cNvPr id="4" name="Flowchart: Process 3"/>
          <p:cNvSpPr/>
          <p:nvPr/>
        </p:nvSpPr>
        <p:spPr>
          <a:xfrm>
            <a:off x="19336" y="667938"/>
            <a:ext cx="9124664" cy="1160862"/>
          </a:xfrm>
          <a:prstGeom prst="flowChart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 smtClean="0">
              <a:solidFill>
                <a:srgbClr val="FFFF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Dlm</a:t>
            </a:r>
            <a:r>
              <a:rPr lang="en-US" sz="1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rangka</a:t>
            </a:r>
            <a:r>
              <a:rPr lang="en-US" sz="1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kepentingan</a:t>
            </a:r>
            <a:r>
              <a:rPr lang="en-US" sz="1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umum</a:t>
            </a:r>
            <a:r>
              <a:rPr lang="en-US" sz="1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guna</a:t>
            </a:r>
            <a:r>
              <a:rPr lang="en-US" sz="1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mendukung</a:t>
            </a:r>
            <a:r>
              <a:rPr lang="en-US" sz="1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tugas</a:t>
            </a:r>
            <a:r>
              <a:rPr lang="en-US" sz="1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sz="1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fungsi</a:t>
            </a:r>
            <a:r>
              <a:rPr lang="en-US" sz="1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pemerintah</a:t>
            </a:r>
            <a:r>
              <a:rPr lang="en-US" sz="1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en-US" sz="1600" b="1" dirty="0">
              <a:solidFill>
                <a:srgbClr val="FFFF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Tidak</a:t>
            </a:r>
            <a:r>
              <a:rPr lang="en-US" sz="1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tersedia</a:t>
            </a:r>
            <a:r>
              <a:rPr lang="en-US" sz="1600" b="1" dirty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atau</a:t>
            </a:r>
            <a:r>
              <a:rPr lang="en-US" sz="1600" b="1" dirty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tidak</a:t>
            </a:r>
            <a:r>
              <a:rPr lang="en-US" sz="1600" b="1" dirty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cukup</a:t>
            </a:r>
            <a:r>
              <a:rPr lang="en-US" sz="1600" b="1" dirty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tersedia</a:t>
            </a:r>
            <a:r>
              <a:rPr lang="en-US" sz="1600" b="1" dirty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dana </a:t>
            </a:r>
            <a:r>
              <a:rPr lang="en-US" sz="1600" b="1" dirty="0" err="1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dalam</a:t>
            </a:r>
            <a:r>
              <a:rPr lang="en-US" sz="1600" b="1" dirty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APBD </a:t>
            </a:r>
            <a:r>
              <a:rPr lang="en-US" sz="1600" b="1" dirty="0" err="1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untuk</a:t>
            </a:r>
            <a:r>
              <a:rPr lang="en-US" sz="1600" b="1" dirty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memenuhi</a:t>
            </a:r>
            <a:r>
              <a:rPr lang="en-US" sz="1600" b="1" dirty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biaya</a:t>
            </a:r>
            <a:r>
              <a:rPr lang="en-US" sz="1600" b="1" dirty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penyediaan</a:t>
            </a:r>
            <a:r>
              <a:rPr lang="en-US" sz="1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infrastruktur</a:t>
            </a:r>
            <a:r>
              <a:rPr lang="en-US" sz="1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yang </a:t>
            </a:r>
            <a:r>
              <a:rPr lang="en-US" sz="1600" b="1" dirty="0" err="1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diperlukan</a:t>
            </a:r>
            <a:r>
              <a:rPr lang="en-US" sz="1600" b="1" dirty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thdp</a:t>
            </a:r>
            <a:r>
              <a:rPr lang="en-US" sz="1600" b="1" dirty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BMD </a:t>
            </a: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tsb</a:t>
            </a:r>
            <a:endParaRPr lang="en-US" sz="1600" b="1" dirty="0" smtClean="0">
              <a:solidFill>
                <a:srgbClr val="FFFF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Termasuk</a:t>
            </a:r>
            <a:r>
              <a:rPr lang="en-US" sz="1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dlm</a:t>
            </a:r>
            <a:r>
              <a:rPr lang="en-US" sz="1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daftar</a:t>
            </a:r>
            <a:r>
              <a:rPr lang="en-US" sz="1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Prioritas</a:t>
            </a:r>
            <a:r>
              <a:rPr lang="en-US" sz="1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Program </a:t>
            </a: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penyediaan</a:t>
            </a:r>
            <a:r>
              <a:rPr lang="en-US" sz="1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infrastruktur</a:t>
            </a:r>
            <a:r>
              <a:rPr lang="en-US" sz="1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yg</a:t>
            </a:r>
            <a:r>
              <a:rPr lang="en-US" sz="1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ditetapkan</a:t>
            </a:r>
            <a:r>
              <a:rPr lang="en-US" sz="1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oleh</a:t>
            </a:r>
            <a:r>
              <a:rPr lang="en-US" sz="1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600" b="1" dirty="0" err="1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Pemerintah</a:t>
            </a:r>
            <a:endParaRPr lang="en-US" sz="1600" b="1" dirty="0" smtClean="0">
              <a:solidFill>
                <a:srgbClr val="FFFF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FFFF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Flowchart: Process 5"/>
          <p:cNvSpPr/>
          <p:nvPr/>
        </p:nvSpPr>
        <p:spPr>
          <a:xfrm>
            <a:off x="1848135" y="3650769"/>
            <a:ext cx="2057401" cy="1397472"/>
          </a:xfrm>
          <a:prstGeom prst="flowChartProcess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 algn="just">
              <a:buFont typeface="Wingdings" pitchFamily="2" charset="2"/>
              <a:buChar char="Ø"/>
            </a:pPr>
            <a:r>
              <a:rPr lang="en-US" sz="1200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Wajib</a:t>
            </a:r>
            <a:r>
              <a:rPr lang="en-US" sz="12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memelihara</a:t>
            </a:r>
            <a:r>
              <a:rPr lang="en-US" sz="12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objek</a:t>
            </a:r>
            <a:r>
              <a:rPr lang="en-US" sz="12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KSPI &amp; </a:t>
            </a:r>
            <a:r>
              <a:rPr lang="en-US" sz="1200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brg</a:t>
            </a:r>
            <a:r>
              <a:rPr lang="en-US" sz="12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hasil</a:t>
            </a:r>
            <a:r>
              <a:rPr lang="en-US" sz="12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KSPI</a:t>
            </a:r>
            <a:endParaRPr lang="en-US" sz="1200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28600" indent="-228600" algn="just">
              <a:buFont typeface="Wingdings" pitchFamily="2" charset="2"/>
              <a:buChar char="Ø"/>
            </a:pPr>
            <a:r>
              <a:rPr lang="en-US" sz="1200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Dpt</a:t>
            </a:r>
            <a:r>
              <a:rPr lang="en-US" sz="12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dibebankan</a:t>
            </a:r>
            <a:r>
              <a:rPr lang="en-US" sz="12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Pembagian</a:t>
            </a:r>
            <a:r>
              <a:rPr lang="en-US" sz="12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kelebihan</a:t>
            </a:r>
            <a:r>
              <a:rPr lang="en-US" sz="12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keuntungan</a:t>
            </a:r>
            <a:r>
              <a:rPr lang="en-US" sz="12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hasil</a:t>
            </a:r>
            <a:r>
              <a:rPr lang="en-US" sz="12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KSPI </a:t>
            </a:r>
            <a:r>
              <a:rPr lang="en-US" sz="1200" b="1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ke</a:t>
            </a:r>
            <a:r>
              <a:rPr lang="en-US" sz="12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Rek</a:t>
            </a:r>
            <a:r>
              <a:rPr lang="en-US" sz="12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n-US" sz="1200" b="1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Kas</a:t>
            </a:r>
            <a:r>
              <a:rPr lang="en-US" sz="12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Daerah</a:t>
            </a:r>
            <a:endParaRPr lang="en-US" sz="1200" b="1" dirty="0">
              <a:solidFill>
                <a:srgbClr val="00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229136" y="1976984"/>
            <a:ext cx="1429404" cy="1143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MITRA </a:t>
            </a:r>
            <a:r>
              <a:rPr lang="en-US" b="1" dirty="0" smtClean="0">
                <a:solidFill>
                  <a:srgbClr val="000000"/>
                </a:solidFill>
              </a:rPr>
              <a:t>KSPI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PEMDA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9" name="Flowchart: Process 8"/>
          <p:cNvSpPr/>
          <p:nvPr/>
        </p:nvSpPr>
        <p:spPr>
          <a:xfrm>
            <a:off x="171735" y="1976984"/>
            <a:ext cx="1192087" cy="924348"/>
          </a:xfrm>
          <a:prstGeom prst="flowChartProcess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000000"/>
                </a:solidFill>
              </a:rPr>
              <a:t>PT</a:t>
            </a:r>
          </a:p>
          <a:p>
            <a:pPr algn="ctr"/>
            <a:r>
              <a:rPr lang="en-US" sz="1200" b="1" dirty="0" smtClean="0">
                <a:solidFill>
                  <a:srgbClr val="000000"/>
                </a:solidFill>
              </a:rPr>
              <a:t>BUMN</a:t>
            </a:r>
          </a:p>
          <a:p>
            <a:pPr algn="ctr"/>
            <a:r>
              <a:rPr lang="en-US" sz="1200" b="1" dirty="0" smtClean="0">
                <a:solidFill>
                  <a:srgbClr val="000000"/>
                </a:solidFill>
              </a:rPr>
              <a:t>BUMD</a:t>
            </a:r>
          </a:p>
          <a:p>
            <a:pPr algn="ctr"/>
            <a:r>
              <a:rPr lang="en-US" sz="1200" b="1" dirty="0" smtClean="0">
                <a:solidFill>
                  <a:srgbClr val="000000"/>
                </a:solidFill>
              </a:rPr>
              <a:t>KOPERASI</a:t>
            </a:r>
            <a:endParaRPr lang="en-US" sz="1200" b="1" dirty="0" smtClean="0">
              <a:solidFill>
                <a:srgbClr val="000000"/>
              </a:solidFill>
            </a:endParaRPr>
          </a:p>
          <a:p>
            <a:pPr algn="ctr"/>
            <a:endParaRPr lang="en-US" sz="1200" b="1" dirty="0">
              <a:solidFill>
                <a:srgbClr val="000000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 rot="10800000">
            <a:off x="1543336" y="2129384"/>
            <a:ext cx="609600" cy="9144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2" name="Flowchart: Process 11"/>
          <p:cNvSpPr/>
          <p:nvPr/>
        </p:nvSpPr>
        <p:spPr>
          <a:xfrm>
            <a:off x="4344340" y="2053184"/>
            <a:ext cx="1981200" cy="495300"/>
          </a:xfrm>
          <a:prstGeom prst="flowChartProces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solidFill>
                  <a:srgbClr val="000000"/>
                </a:solidFill>
              </a:rPr>
              <a:t>Penunjukkan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Langsung</a:t>
            </a: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 rot="5400000">
            <a:off x="4705636" y="4629141"/>
            <a:ext cx="381000" cy="838200"/>
          </a:xfrm>
          <a:prstGeom prst="rightArrow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" name="Flowchart: Process 15"/>
          <p:cNvSpPr/>
          <p:nvPr/>
        </p:nvSpPr>
        <p:spPr>
          <a:xfrm>
            <a:off x="4344340" y="2548484"/>
            <a:ext cx="1981200" cy="1028700"/>
          </a:xfrm>
          <a:prstGeom prst="flowChartProcess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000000"/>
                </a:solidFill>
              </a:rPr>
              <a:t>BMD yang </a:t>
            </a:r>
            <a:r>
              <a:rPr lang="en-US" sz="1400" b="1" dirty="0" err="1">
                <a:solidFill>
                  <a:srgbClr val="000000"/>
                </a:solidFill>
              </a:rPr>
              <a:t>bersifat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khusus</a:t>
            </a:r>
            <a:r>
              <a:rPr lang="en-US" sz="1400" b="1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7" name="Flowchart: Process 16"/>
          <p:cNvSpPr/>
          <p:nvPr/>
        </p:nvSpPr>
        <p:spPr>
          <a:xfrm>
            <a:off x="6649539" y="1828800"/>
            <a:ext cx="2314949" cy="876636"/>
          </a:xfrm>
          <a:prstGeom prst="flowChartProces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solidFill>
                  <a:srgbClr val="000000"/>
                </a:solidFill>
              </a:rPr>
              <a:t>Pengguna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Barang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terhadap</a:t>
            </a:r>
            <a:r>
              <a:rPr lang="en-US" sz="1400" b="1" dirty="0">
                <a:solidFill>
                  <a:srgbClr val="000000"/>
                </a:solidFill>
              </a:rPr>
              <a:t> BUMN/D yang </a:t>
            </a:r>
            <a:r>
              <a:rPr lang="en-US" sz="1400" b="1" dirty="0" err="1">
                <a:solidFill>
                  <a:srgbClr val="000000"/>
                </a:solidFill>
              </a:rPr>
              <a:t>memiliki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bidang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dan</a:t>
            </a:r>
            <a:r>
              <a:rPr lang="en-US" sz="1400" b="1" dirty="0">
                <a:solidFill>
                  <a:srgbClr val="000000"/>
                </a:solidFill>
              </a:rPr>
              <a:t>/</a:t>
            </a:r>
            <a:r>
              <a:rPr lang="en-US" sz="1400" b="1" dirty="0" err="1">
                <a:solidFill>
                  <a:srgbClr val="000000"/>
                </a:solidFill>
              </a:rPr>
              <a:t>atau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wilayah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kerja</a:t>
            </a:r>
            <a:r>
              <a:rPr lang="en-US" sz="1400" b="1" dirty="0">
                <a:solidFill>
                  <a:srgbClr val="000000"/>
                </a:solidFill>
              </a:rPr>
              <a:t>  </a:t>
            </a:r>
            <a:r>
              <a:rPr lang="en-US" sz="1400" b="1" dirty="0" err="1">
                <a:solidFill>
                  <a:srgbClr val="000000"/>
                </a:solidFill>
              </a:rPr>
              <a:t>tertentu</a:t>
            </a: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6343936" y="1875159"/>
            <a:ext cx="243051" cy="85135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Right Arrow 18"/>
          <p:cNvSpPr/>
          <p:nvPr/>
        </p:nvSpPr>
        <p:spPr>
          <a:xfrm rot="5400000">
            <a:off x="2686336" y="3041168"/>
            <a:ext cx="533400" cy="838200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4438936" y="3879368"/>
            <a:ext cx="1069168" cy="9144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TIM 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KSPI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22" name="Flowchart: Process 21"/>
          <p:cNvSpPr/>
          <p:nvPr/>
        </p:nvSpPr>
        <p:spPr>
          <a:xfrm>
            <a:off x="3952834" y="5181582"/>
            <a:ext cx="2224497" cy="551020"/>
          </a:xfrm>
          <a:prstGeom prst="flowChartProcess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rgbClr val="FFFFFF"/>
                </a:solidFill>
              </a:rPr>
              <a:t>Gubernur</a:t>
            </a:r>
            <a:r>
              <a:rPr lang="en-US" sz="1200" b="1" dirty="0">
                <a:solidFill>
                  <a:srgbClr val="FFFFFF"/>
                </a:solidFill>
              </a:rPr>
              <a:t>/</a:t>
            </a:r>
            <a:r>
              <a:rPr lang="en-US" sz="1200" b="1" dirty="0" err="1">
                <a:solidFill>
                  <a:srgbClr val="FFFFFF"/>
                </a:solidFill>
              </a:rPr>
              <a:t>Bupati</a:t>
            </a:r>
            <a:r>
              <a:rPr lang="en-US" sz="1200" b="1" dirty="0">
                <a:solidFill>
                  <a:srgbClr val="FFFFFF"/>
                </a:solidFill>
              </a:rPr>
              <a:t>/</a:t>
            </a:r>
          </a:p>
          <a:p>
            <a:pPr algn="ctr"/>
            <a:r>
              <a:rPr lang="en-US" sz="1200" b="1" dirty="0" err="1">
                <a:solidFill>
                  <a:srgbClr val="FFFFFF"/>
                </a:solidFill>
              </a:rPr>
              <a:t>Walikota</a:t>
            </a:r>
            <a:r>
              <a:rPr lang="en-US" sz="1200" b="1" dirty="0">
                <a:solidFill>
                  <a:srgbClr val="FFFFFF"/>
                </a:solidFill>
              </a:rPr>
              <a:t> (Tanah </a:t>
            </a:r>
            <a:r>
              <a:rPr lang="en-US" sz="1200" b="1" dirty="0" err="1">
                <a:solidFill>
                  <a:srgbClr val="FFFFFF"/>
                </a:solidFill>
              </a:rPr>
              <a:t>dan</a:t>
            </a:r>
            <a:r>
              <a:rPr lang="en-US" sz="1200" b="1" dirty="0">
                <a:solidFill>
                  <a:srgbClr val="FFFFFF"/>
                </a:solidFill>
              </a:rPr>
              <a:t>/</a:t>
            </a:r>
            <a:r>
              <a:rPr lang="en-US" sz="1200" b="1" dirty="0" err="1">
                <a:solidFill>
                  <a:srgbClr val="FFFFFF"/>
                </a:solidFill>
              </a:rPr>
              <a:t>atau</a:t>
            </a:r>
            <a:r>
              <a:rPr lang="en-US" sz="1200" b="1" dirty="0">
                <a:solidFill>
                  <a:srgbClr val="FFFFFF"/>
                </a:solidFill>
              </a:rPr>
              <a:t> </a:t>
            </a:r>
            <a:r>
              <a:rPr lang="en-US" sz="1200" b="1" dirty="0" err="1">
                <a:solidFill>
                  <a:srgbClr val="FFFFFF"/>
                </a:solidFill>
              </a:rPr>
              <a:t>bangunan</a:t>
            </a:r>
            <a:r>
              <a:rPr lang="en-US" sz="1200" b="1" dirty="0">
                <a:solidFill>
                  <a:srgbClr val="FFFFFF"/>
                </a:solidFill>
              </a:rPr>
              <a:t>)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3676936" y="2202968"/>
            <a:ext cx="533400" cy="838200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4" name="Flowchart: Process 23"/>
          <p:cNvSpPr/>
          <p:nvPr/>
        </p:nvSpPr>
        <p:spPr>
          <a:xfrm>
            <a:off x="4114799" y="5795440"/>
            <a:ext cx="1947333" cy="910160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solidFill>
                  <a:srgbClr val="000000"/>
                </a:solidFill>
              </a:rPr>
              <a:t>Pengelola</a:t>
            </a:r>
            <a:r>
              <a:rPr lang="en-US" sz="1400" b="1" dirty="0">
                <a:solidFill>
                  <a:srgbClr val="000000"/>
                </a:solidFill>
              </a:rPr>
              <a:t> (</a:t>
            </a:r>
            <a:r>
              <a:rPr lang="en-US" sz="1400" b="1" dirty="0" err="1">
                <a:solidFill>
                  <a:srgbClr val="000000"/>
                </a:solidFill>
              </a:rPr>
              <a:t>selain</a:t>
            </a:r>
            <a:r>
              <a:rPr lang="en-US" sz="1400" b="1" dirty="0">
                <a:solidFill>
                  <a:srgbClr val="000000"/>
                </a:solidFill>
              </a:rPr>
              <a:t> Tanah </a:t>
            </a:r>
            <a:r>
              <a:rPr lang="en-US" sz="1400" b="1" dirty="0" err="1">
                <a:solidFill>
                  <a:srgbClr val="000000"/>
                </a:solidFill>
              </a:rPr>
              <a:t>dan</a:t>
            </a:r>
            <a:r>
              <a:rPr lang="en-US" sz="1400" b="1" dirty="0">
                <a:solidFill>
                  <a:srgbClr val="000000"/>
                </a:solidFill>
              </a:rPr>
              <a:t>/</a:t>
            </a:r>
            <a:r>
              <a:rPr lang="en-US" sz="1400" b="1" dirty="0" err="1">
                <a:solidFill>
                  <a:srgbClr val="000000"/>
                </a:solidFill>
              </a:rPr>
              <a:t>atau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bangunan</a:t>
            </a:r>
            <a:r>
              <a:rPr lang="en-US" sz="1400" b="1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25" name="Right Arrow 24"/>
          <p:cNvSpPr/>
          <p:nvPr/>
        </p:nvSpPr>
        <p:spPr>
          <a:xfrm rot="10800000">
            <a:off x="1467136" y="3803168"/>
            <a:ext cx="457200" cy="83820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6" name="Flowchart: Process 25"/>
          <p:cNvSpPr/>
          <p:nvPr/>
        </p:nvSpPr>
        <p:spPr>
          <a:xfrm>
            <a:off x="171736" y="3803168"/>
            <a:ext cx="1219200" cy="762000"/>
          </a:xfrm>
          <a:prstGeom prst="flowChartProcess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solidFill>
                  <a:srgbClr val="FFFFFF"/>
                </a:solidFill>
              </a:rPr>
              <a:t>Persetujuan</a:t>
            </a:r>
            <a:r>
              <a:rPr lang="en-US" sz="1400" b="1" dirty="0">
                <a:solidFill>
                  <a:srgbClr val="FFFFFF"/>
                </a:solidFill>
              </a:rPr>
              <a:t> </a:t>
            </a:r>
            <a:r>
              <a:rPr lang="en-US" sz="1400" b="1" dirty="0" err="1">
                <a:solidFill>
                  <a:srgbClr val="FFFFFF"/>
                </a:solidFill>
              </a:rPr>
              <a:t>Pengelola</a:t>
            </a:r>
            <a:r>
              <a:rPr lang="en-US" sz="1400" b="1" dirty="0">
                <a:solidFill>
                  <a:srgbClr val="FFFFFF"/>
                </a:solidFill>
              </a:rPr>
              <a:t> </a:t>
            </a:r>
            <a:r>
              <a:rPr lang="en-US" sz="1400" b="1" dirty="0" err="1">
                <a:solidFill>
                  <a:srgbClr val="FFFFFF"/>
                </a:solidFill>
              </a:rPr>
              <a:t>Barang</a:t>
            </a:r>
            <a:endParaRPr lang="en-US" sz="1400" b="1" dirty="0">
              <a:solidFill>
                <a:srgbClr val="FFFFFF"/>
              </a:solidFill>
            </a:endParaRPr>
          </a:p>
        </p:txBody>
      </p:sp>
      <p:sp>
        <p:nvSpPr>
          <p:cNvPr id="27" name="Right Arrow 26"/>
          <p:cNvSpPr/>
          <p:nvPr/>
        </p:nvSpPr>
        <p:spPr>
          <a:xfrm>
            <a:off x="3952834" y="3879368"/>
            <a:ext cx="381000" cy="838200"/>
          </a:xfrm>
          <a:prstGeom prst="rightArrow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8" name="Flowchart: Process 27"/>
          <p:cNvSpPr/>
          <p:nvPr/>
        </p:nvSpPr>
        <p:spPr>
          <a:xfrm>
            <a:off x="1543335" y="5327168"/>
            <a:ext cx="2362201" cy="1378432"/>
          </a:xfrm>
          <a:prstGeom prst="flowChart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200" b="1" dirty="0" err="1">
                <a:solidFill>
                  <a:srgbClr val="FFFFFF"/>
                </a:solidFill>
              </a:rPr>
              <a:t>Dalam</a:t>
            </a:r>
            <a:r>
              <a:rPr lang="en-US" sz="1200" b="1" dirty="0">
                <a:solidFill>
                  <a:srgbClr val="FFFFFF"/>
                </a:solidFill>
              </a:rPr>
              <a:t> </a:t>
            </a:r>
            <a:r>
              <a:rPr lang="en-US" sz="1200" b="1" dirty="0" err="1">
                <a:solidFill>
                  <a:srgbClr val="FFFFFF"/>
                </a:solidFill>
              </a:rPr>
              <a:t>hal</a:t>
            </a:r>
            <a:r>
              <a:rPr lang="en-US" sz="1200" b="1" dirty="0">
                <a:solidFill>
                  <a:srgbClr val="FFFFFF"/>
                </a:solidFill>
              </a:rPr>
              <a:t> </a:t>
            </a:r>
            <a:r>
              <a:rPr lang="en-US" sz="1200" b="1" dirty="0" smtClean="0">
                <a:solidFill>
                  <a:srgbClr val="FFFFFF"/>
                </a:solidFill>
              </a:rPr>
              <a:t>KSPI </a:t>
            </a:r>
            <a:r>
              <a:rPr lang="en-US" sz="1200" b="1" dirty="0" err="1">
                <a:solidFill>
                  <a:srgbClr val="FFFFFF"/>
                </a:solidFill>
              </a:rPr>
              <a:t>berupa</a:t>
            </a:r>
            <a:r>
              <a:rPr lang="en-US" sz="1200" b="1" dirty="0">
                <a:solidFill>
                  <a:srgbClr val="FFFFFF"/>
                </a:solidFill>
              </a:rPr>
              <a:t> </a:t>
            </a:r>
            <a:r>
              <a:rPr lang="en-US" sz="1200" b="1" dirty="0" err="1">
                <a:solidFill>
                  <a:srgbClr val="FFFFFF"/>
                </a:solidFill>
              </a:rPr>
              <a:t>tanah</a:t>
            </a:r>
            <a:r>
              <a:rPr lang="en-US" sz="1200" b="1" dirty="0">
                <a:solidFill>
                  <a:srgbClr val="FFFFFF"/>
                </a:solidFill>
              </a:rPr>
              <a:t> </a:t>
            </a:r>
            <a:r>
              <a:rPr lang="en-US" sz="1200" b="1" dirty="0" err="1">
                <a:solidFill>
                  <a:srgbClr val="FFFFFF"/>
                </a:solidFill>
              </a:rPr>
              <a:t>dan</a:t>
            </a:r>
            <a:r>
              <a:rPr lang="en-US" sz="1200" b="1" dirty="0">
                <a:solidFill>
                  <a:srgbClr val="FFFFFF"/>
                </a:solidFill>
              </a:rPr>
              <a:t>/</a:t>
            </a:r>
            <a:r>
              <a:rPr lang="en-US" sz="1200" b="1" dirty="0" err="1">
                <a:solidFill>
                  <a:srgbClr val="FFFFFF"/>
                </a:solidFill>
              </a:rPr>
              <a:t>atau</a:t>
            </a:r>
            <a:r>
              <a:rPr lang="en-US" sz="1200" b="1" dirty="0">
                <a:solidFill>
                  <a:srgbClr val="FFFFFF"/>
                </a:solidFill>
              </a:rPr>
              <a:t> </a:t>
            </a:r>
            <a:r>
              <a:rPr lang="en-US" sz="1200" b="1" dirty="0" err="1">
                <a:solidFill>
                  <a:srgbClr val="FFFFFF"/>
                </a:solidFill>
              </a:rPr>
              <a:t>Bangunan</a:t>
            </a:r>
            <a:r>
              <a:rPr lang="en-US" sz="1200" b="1" dirty="0">
                <a:solidFill>
                  <a:srgbClr val="FFFFFF"/>
                </a:solidFill>
              </a:rPr>
              <a:t>, </a:t>
            </a:r>
            <a:r>
              <a:rPr lang="en-US" sz="1200" b="1" dirty="0" err="1">
                <a:solidFill>
                  <a:srgbClr val="FFFFFF"/>
                </a:solidFill>
              </a:rPr>
              <a:t>dapat</a:t>
            </a:r>
            <a:r>
              <a:rPr lang="en-US" sz="1200" b="1" dirty="0">
                <a:solidFill>
                  <a:srgbClr val="FFFFFF"/>
                </a:solidFill>
              </a:rPr>
              <a:t> </a:t>
            </a:r>
            <a:r>
              <a:rPr lang="en-US" sz="1200" b="1" dirty="0" err="1" smtClean="0">
                <a:solidFill>
                  <a:srgbClr val="FFFFFF"/>
                </a:solidFill>
              </a:rPr>
              <a:t>ditentukan</a:t>
            </a:r>
            <a:r>
              <a:rPr lang="en-US" sz="1200" b="1" dirty="0" smtClean="0">
                <a:solidFill>
                  <a:srgbClr val="FFFFFF"/>
                </a:solidFill>
              </a:rPr>
              <a:t> </a:t>
            </a:r>
            <a:r>
              <a:rPr lang="en-US" sz="1200" b="1" dirty="0" err="1" smtClean="0">
                <a:solidFill>
                  <a:srgbClr val="FFFFFF"/>
                </a:solidFill>
              </a:rPr>
              <a:t>formulasi</a:t>
            </a:r>
            <a:r>
              <a:rPr lang="en-US" sz="1200" b="1" dirty="0" smtClean="0">
                <a:solidFill>
                  <a:srgbClr val="FFFFFF"/>
                </a:solidFill>
              </a:rPr>
              <a:t>  (</a:t>
            </a:r>
            <a:r>
              <a:rPr lang="en-US" sz="1200" b="1" dirty="0" err="1" smtClean="0">
                <a:solidFill>
                  <a:srgbClr val="FFFFFF"/>
                </a:solidFill>
              </a:rPr>
              <a:t>clawback</a:t>
            </a:r>
            <a:r>
              <a:rPr lang="en-US" sz="1200" b="1" dirty="0" smtClean="0">
                <a:solidFill>
                  <a:srgbClr val="FFFFFF"/>
                </a:solidFill>
              </a:rPr>
              <a:t>) </a:t>
            </a:r>
            <a:r>
              <a:rPr lang="en-US" sz="1200" b="1" dirty="0" err="1">
                <a:solidFill>
                  <a:srgbClr val="FFFFFF"/>
                </a:solidFill>
              </a:rPr>
              <a:t>pembagian</a:t>
            </a:r>
            <a:r>
              <a:rPr lang="en-US" sz="1200" b="1" dirty="0">
                <a:solidFill>
                  <a:srgbClr val="FFFFFF"/>
                </a:solidFill>
              </a:rPr>
              <a:t> </a:t>
            </a:r>
            <a:r>
              <a:rPr lang="en-US" sz="1200" b="1" dirty="0" err="1" smtClean="0">
                <a:solidFill>
                  <a:srgbClr val="FFFFFF"/>
                </a:solidFill>
              </a:rPr>
              <a:t>keuntungan</a:t>
            </a:r>
            <a:r>
              <a:rPr lang="en-US" sz="1200" b="1" dirty="0" smtClean="0">
                <a:solidFill>
                  <a:srgbClr val="FFFFFF"/>
                </a:solidFill>
              </a:rPr>
              <a:t> </a:t>
            </a:r>
            <a:r>
              <a:rPr lang="en-US" sz="1200" b="1" dirty="0" err="1" smtClean="0">
                <a:solidFill>
                  <a:srgbClr val="FFFFFF"/>
                </a:solidFill>
              </a:rPr>
              <a:t>pd</a:t>
            </a:r>
            <a:r>
              <a:rPr lang="en-US" sz="1200" b="1" dirty="0" smtClean="0">
                <a:solidFill>
                  <a:srgbClr val="FFFFFF"/>
                </a:solidFill>
              </a:rPr>
              <a:t> </a:t>
            </a:r>
            <a:r>
              <a:rPr lang="en-US" sz="1200" b="1" dirty="0" err="1" smtClean="0">
                <a:solidFill>
                  <a:srgbClr val="FFFFFF"/>
                </a:solidFill>
              </a:rPr>
              <a:t>saat</a:t>
            </a:r>
            <a:r>
              <a:rPr lang="en-US" sz="1200" b="1" dirty="0" smtClean="0">
                <a:solidFill>
                  <a:srgbClr val="FFFFFF"/>
                </a:solidFill>
              </a:rPr>
              <a:t> </a:t>
            </a:r>
            <a:r>
              <a:rPr lang="en-US" sz="1200" b="1" dirty="0" err="1" smtClean="0">
                <a:solidFill>
                  <a:srgbClr val="FFFFFF"/>
                </a:solidFill>
              </a:rPr>
              <a:t>perjanjian</a:t>
            </a:r>
            <a:r>
              <a:rPr lang="en-US" sz="1200" b="1" dirty="0" smtClean="0">
                <a:solidFill>
                  <a:srgbClr val="FFFFFF"/>
                </a:solidFill>
              </a:rPr>
              <a:t> </a:t>
            </a:r>
            <a:r>
              <a:rPr lang="en-US" sz="1200" b="1" dirty="0" err="1" smtClean="0">
                <a:solidFill>
                  <a:srgbClr val="FFFFFF"/>
                </a:solidFill>
              </a:rPr>
              <a:t>dimulai</a:t>
            </a:r>
            <a:r>
              <a:rPr lang="en-US" sz="1200" b="1" dirty="0" smtClean="0">
                <a:solidFill>
                  <a:srgbClr val="FFFFFF"/>
                </a:solidFill>
              </a:rPr>
              <a:t>.</a:t>
            </a:r>
            <a:endParaRPr lang="en-US" sz="1200" b="1" dirty="0">
              <a:solidFill>
                <a:srgbClr val="FFFFFF"/>
              </a:solidFill>
            </a:endParaRPr>
          </a:p>
        </p:txBody>
      </p:sp>
      <p:sp>
        <p:nvSpPr>
          <p:cNvPr id="29" name="Right Arrow 28"/>
          <p:cNvSpPr/>
          <p:nvPr/>
        </p:nvSpPr>
        <p:spPr>
          <a:xfrm rot="5400000">
            <a:off x="2845961" y="4560167"/>
            <a:ext cx="266700" cy="1242849"/>
          </a:xfrm>
          <a:prstGeom prst="rightArrow">
            <a:avLst/>
          </a:prstGeom>
          <a:solidFill>
            <a:schemeClr val="accent4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0" name="Right Arrow 29"/>
          <p:cNvSpPr/>
          <p:nvPr/>
        </p:nvSpPr>
        <p:spPr>
          <a:xfrm>
            <a:off x="6343936" y="2799418"/>
            <a:ext cx="243051" cy="851350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1" name="Flowchart: Process 30"/>
          <p:cNvSpPr/>
          <p:nvPr/>
        </p:nvSpPr>
        <p:spPr>
          <a:xfrm>
            <a:off x="6649539" y="2760400"/>
            <a:ext cx="2314949" cy="2554541"/>
          </a:xfrm>
          <a:prstGeom prst="flowChartProces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Wingdings" pitchFamily="2" charset="2"/>
              <a:buChar char="Ø"/>
            </a:pP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mempunyai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spesifikasi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tertentu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sesuai</a:t>
            </a:r>
            <a:r>
              <a:rPr lang="en-US" sz="1400" b="1" dirty="0">
                <a:solidFill>
                  <a:srgbClr val="000000"/>
                </a:solidFill>
              </a:rPr>
              <a:t> per-UU-an;</a:t>
            </a:r>
          </a:p>
          <a:p>
            <a:pPr marL="171450" indent="-171450" algn="just">
              <a:buFont typeface="Wingdings" pitchFamily="2" charset="2"/>
              <a:buChar char="Ø"/>
            </a:pPr>
            <a:r>
              <a:rPr lang="en-US" sz="1400" b="1" dirty="0">
                <a:solidFill>
                  <a:srgbClr val="000000"/>
                </a:solidFill>
              </a:rPr>
              <a:t>Tingkat </a:t>
            </a:r>
            <a:r>
              <a:rPr lang="en-US" sz="1400" b="1" dirty="0" err="1">
                <a:solidFill>
                  <a:srgbClr val="000000"/>
                </a:solidFill>
              </a:rPr>
              <a:t>kompleksitas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khusus</a:t>
            </a:r>
            <a:r>
              <a:rPr lang="en-US" sz="1400" b="1" dirty="0">
                <a:solidFill>
                  <a:srgbClr val="000000"/>
                </a:solidFill>
              </a:rPr>
              <a:t> (</a:t>
            </a:r>
            <a:r>
              <a:rPr lang="en-US" sz="1400" b="1" dirty="0" err="1">
                <a:solidFill>
                  <a:srgbClr val="000000"/>
                </a:solidFill>
              </a:rPr>
              <a:t>bandar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udara</a:t>
            </a:r>
            <a:r>
              <a:rPr lang="en-US" sz="1400" b="1" dirty="0">
                <a:solidFill>
                  <a:srgbClr val="000000"/>
                </a:solidFill>
              </a:rPr>
              <a:t>, </a:t>
            </a:r>
            <a:r>
              <a:rPr lang="en-US" sz="1400" b="1" dirty="0" err="1">
                <a:solidFill>
                  <a:srgbClr val="000000"/>
                </a:solidFill>
              </a:rPr>
              <a:t>pelabuhan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laut</a:t>
            </a:r>
            <a:r>
              <a:rPr lang="en-US" sz="1400" b="1" dirty="0">
                <a:solidFill>
                  <a:srgbClr val="000000"/>
                </a:solidFill>
              </a:rPr>
              <a:t>, </a:t>
            </a:r>
            <a:r>
              <a:rPr lang="en-US" sz="1400" b="1" dirty="0" err="1">
                <a:solidFill>
                  <a:srgbClr val="000000"/>
                </a:solidFill>
              </a:rPr>
              <a:t>kilang</a:t>
            </a:r>
            <a:r>
              <a:rPr lang="en-US" sz="1400" b="1" dirty="0">
                <a:solidFill>
                  <a:srgbClr val="000000"/>
                </a:solidFill>
              </a:rPr>
              <a:t>, </a:t>
            </a:r>
            <a:r>
              <a:rPr lang="en-US" sz="1400" b="1" dirty="0" err="1">
                <a:solidFill>
                  <a:srgbClr val="000000"/>
                </a:solidFill>
              </a:rPr>
              <a:t>instalasi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tenaga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listrik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dan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bendungan</a:t>
            </a:r>
            <a:r>
              <a:rPr lang="en-US" sz="1400" b="1" dirty="0">
                <a:solidFill>
                  <a:srgbClr val="000000"/>
                </a:solidFill>
              </a:rPr>
              <a:t>/</a:t>
            </a:r>
            <a:r>
              <a:rPr lang="en-US" sz="1400" b="1" dirty="0" err="1">
                <a:solidFill>
                  <a:srgbClr val="000000"/>
                </a:solidFill>
              </a:rPr>
              <a:t>waduk</a:t>
            </a:r>
            <a:r>
              <a:rPr lang="en-US" sz="1400" b="1" dirty="0">
                <a:solidFill>
                  <a:srgbClr val="000000"/>
                </a:solidFill>
              </a:rPr>
              <a:t>)</a:t>
            </a:r>
          </a:p>
          <a:p>
            <a:pPr marL="171450" indent="-171450" algn="just">
              <a:buFont typeface="Wingdings" pitchFamily="2" charset="2"/>
              <a:buChar char="Ø"/>
            </a:pPr>
            <a:r>
              <a:rPr lang="en-US" sz="1400" b="1" dirty="0" err="1">
                <a:solidFill>
                  <a:srgbClr val="000000"/>
                </a:solidFill>
              </a:rPr>
              <a:t>Barang</a:t>
            </a:r>
            <a:r>
              <a:rPr lang="en-US" sz="1400" b="1" dirty="0">
                <a:solidFill>
                  <a:srgbClr val="000000"/>
                </a:solidFill>
              </a:rPr>
              <a:t> yang </a:t>
            </a:r>
            <a:r>
              <a:rPr lang="en-US" sz="1400" b="1" dirty="0" err="1">
                <a:solidFill>
                  <a:srgbClr val="000000"/>
                </a:solidFill>
              </a:rPr>
              <a:t>ditetapkan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en-US" sz="1400" b="1" dirty="0" err="1">
                <a:solidFill>
                  <a:srgbClr val="000000"/>
                </a:solidFill>
              </a:rPr>
              <a:t>oleh</a:t>
            </a:r>
            <a:r>
              <a:rPr lang="en-US" sz="1400" b="1" dirty="0">
                <a:solidFill>
                  <a:srgbClr val="000000"/>
                </a:solidFill>
              </a:rPr>
              <a:t> KDH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466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id_flag"/>
          <p:cNvPicPr>
            <a:picLocks noChangeAspect="1" noChangeArrowheads="1" noCrop="1"/>
          </p:cNvPicPr>
          <p:nvPr/>
        </p:nvPicPr>
        <p:blipFill>
          <a:blip r:embed="rId3" cstate="print">
            <a:lum contrast="12000"/>
          </a:blip>
          <a:srcRect/>
          <a:stretch>
            <a:fillRect/>
          </a:stretch>
        </p:blipFill>
        <p:spPr bwMode="auto">
          <a:xfrm>
            <a:off x="3810000" y="485775"/>
            <a:ext cx="153352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28600" y="2500306"/>
            <a:ext cx="8610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hlink"/>
            </a:outerShdw>
          </a:effectLst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lang="en-US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Times New Roman" pitchFamily="18" charset="0"/>
              </a:rPr>
              <a:t>TERIMA KASIH</a:t>
            </a:r>
          </a:p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lang="en-US" sz="5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Times New Roman" pitchFamily="18" charset="0"/>
              </a:rPr>
              <a:t>ATAS PERHATIANNYA</a:t>
            </a:r>
            <a:endParaRPr lang="en-US" sz="5500" b="1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  <a:cs typeface="Times New Roman" pitchFamily="18" charset="0"/>
            </a:endParaRPr>
          </a:p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lang="en-US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Times New Roman" pitchFamily="18" charset="0"/>
              </a:rPr>
              <a:t>SEMOGA BERMAKNA &amp; BERMANFAAT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d-ID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38577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9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8253</TotalTime>
  <Words>554</Words>
  <Application>Microsoft Office PowerPoint</Application>
  <PresentationFormat>On-screen Show (4:3)</PresentationFormat>
  <Paragraphs>120</Paragraphs>
  <Slides>12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30" baseType="lpstr">
      <vt:lpstr>Agency FB</vt:lpstr>
      <vt:lpstr>Arial</vt:lpstr>
      <vt:lpstr>Arial Narrow</vt:lpstr>
      <vt:lpstr>Calibri</vt:lpstr>
      <vt:lpstr>Candara</vt:lpstr>
      <vt:lpstr>Comic Sans MS</vt:lpstr>
      <vt:lpstr>Cordia New</vt:lpstr>
      <vt:lpstr>Tahoma</vt:lpstr>
      <vt:lpstr>Times</vt:lpstr>
      <vt:lpstr>Times New Roman</vt:lpstr>
      <vt:lpstr>Verdana</vt:lpstr>
      <vt:lpstr>Wingdings</vt:lpstr>
      <vt:lpstr>Office Theme</vt:lpstr>
      <vt:lpstr>1_Diseño predeterminado</vt:lpstr>
      <vt:lpstr>1_Office Theme</vt:lpstr>
      <vt:lpstr>6_Office Theme</vt:lpstr>
      <vt:lpstr>7_Office Theme</vt:lpstr>
      <vt:lpstr>CorelDRAW</vt:lpstr>
      <vt:lpstr>PowerPoint Presentation</vt:lpstr>
      <vt:lpstr>LINGKUP PENGELOLAAN BMD</vt:lpstr>
      <vt:lpstr>PRINSIP UMUM</vt:lpstr>
      <vt:lpstr>PowerPoint Presentation</vt:lpstr>
      <vt:lpstr>PowerPoint Presentation</vt:lpstr>
      <vt:lpstr>PowerPoint Presentation</vt:lpstr>
      <vt:lpstr>KERJASAMA PEMANFAATAN</vt:lpstr>
      <vt:lpstr>DEFINISI KERJA SAMA PENYEDIAAN INFRASTRUKTUR (pasal 1 butir 38)</vt:lpstr>
      <vt:lpstr>PELAKSANA KERJASAMA PENYEDIAAN INFRASTRUKTUR</vt:lpstr>
      <vt:lpstr>KERJASAMA PENYEDIAAN INFRASTRUKTUR</vt:lpstr>
      <vt:lpstr>KERJASAMA PENYEDIAAN INFRASTRUKTUR </vt:lpstr>
      <vt:lpstr>PowerPoint Presentation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Muliani</cp:lastModifiedBy>
  <cp:revision>818</cp:revision>
  <cp:lastPrinted>2017-04-07T06:26:41Z</cp:lastPrinted>
  <dcterms:created xsi:type="dcterms:W3CDTF">2010-05-23T14:28:12Z</dcterms:created>
  <dcterms:modified xsi:type="dcterms:W3CDTF">2017-04-07T06:30:00Z</dcterms:modified>
</cp:coreProperties>
</file>