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34"/>
  </p:notesMasterIdLst>
  <p:sldIdLst>
    <p:sldId id="257" r:id="rId3"/>
    <p:sldId id="292" r:id="rId4"/>
    <p:sldId id="303" r:id="rId5"/>
    <p:sldId id="304" r:id="rId6"/>
    <p:sldId id="305" r:id="rId7"/>
    <p:sldId id="307" r:id="rId8"/>
    <p:sldId id="306" r:id="rId9"/>
    <p:sldId id="308" r:id="rId10"/>
    <p:sldId id="288" r:id="rId11"/>
    <p:sldId id="287" r:id="rId12"/>
    <p:sldId id="321" r:id="rId13"/>
    <p:sldId id="294" r:id="rId14"/>
    <p:sldId id="295" r:id="rId15"/>
    <p:sldId id="296" r:id="rId16"/>
    <p:sldId id="322" r:id="rId17"/>
    <p:sldId id="298" r:id="rId18"/>
    <p:sldId id="299" r:id="rId19"/>
    <p:sldId id="300" r:id="rId20"/>
    <p:sldId id="291" r:id="rId21"/>
    <p:sldId id="309" r:id="rId22"/>
    <p:sldId id="310" r:id="rId23"/>
    <p:sldId id="311" r:id="rId24"/>
    <p:sldId id="312" r:id="rId25"/>
    <p:sldId id="313" r:id="rId26"/>
    <p:sldId id="314" r:id="rId27"/>
    <p:sldId id="317" r:id="rId28"/>
    <p:sldId id="318" r:id="rId29"/>
    <p:sldId id="319" r:id="rId30"/>
    <p:sldId id="320" r:id="rId31"/>
    <p:sldId id="323" r:id="rId32"/>
    <p:sldId id="324" r:id="rId3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642" y="-9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4" Type="http://schemas.openxmlformats.org/officeDocument/2006/relationships/image" Target="../media/image37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image" Target="../media/image44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image" Target="../media/image62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4" Type="http://schemas.openxmlformats.org/officeDocument/2006/relationships/image" Target="../media/image37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image" Target="../media/image44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image" Target="../media/image62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B2615E-E34C-4EE2-ADA1-F75A59272E61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CFBA8917-90E8-407B-999F-3455F06F1633}">
      <dgm:prSet phldrT="[Text]" custT="1"/>
      <dgm:spPr/>
      <dgm:t>
        <a:bodyPr/>
        <a:lstStyle/>
        <a:p>
          <a:r>
            <a:rPr lang="id-ID" sz="1600" b="1" dirty="0"/>
            <a:t>PHLN</a:t>
          </a:r>
        </a:p>
      </dgm:t>
    </dgm:pt>
    <dgm:pt modelId="{530D175D-45E5-40D4-A5D7-3954565FF7B8}" type="parTrans" cxnId="{E1B3DF4A-0D13-4FB3-9D8F-8CF038D521A4}">
      <dgm:prSet/>
      <dgm:spPr/>
      <dgm:t>
        <a:bodyPr/>
        <a:lstStyle/>
        <a:p>
          <a:endParaRPr lang="id-ID" sz="1600"/>
        </a:p>
      </dgm:t>
    </dgm:pt>
    <dgm:pt modelId="{8CEE6727-0F5A-4FF3-8D21-FA51DF5A6986}" type="sibTrans" cxnId="{E1B3DF4A-0D13-4FB3-9D8F-8CF038D521A4}">
      <dgm:prSet/>
      <dgm:spPr/>
      <dgm:t>
        <a:bodyPr/>
        <a:lstStyle/>
        <a:p>
          <a:endParaRPr lang="id-ID" sz="1600"/>
        </a:p>
      </dgm:t>
    </dgm:pt>
    <dgm:pt modelId="{98B08205-483D-44C1-8382-691E1B507551}">
      <dgm:prSet phldrT="[Text]" custT="1"/>
      <dgm:spPr/>
      <dgm:t>
        <a:bodyPr/>
        <a:lstStyle/>
        <a:p>
          <a:r>
            <a:rPr lang="en-US" sz="1400" dirty="0" err="1"/>
            <a:t>Penyusunan</a:t>
          </a:r>
          <a:r>
            <a:rPr lang="en-US" sz="1400" dirty="0"/>
            <a:t> </a:t>
          </a:r>
          <a:r>
            <a:rPr lang="en-US" sz="1400" dirty="0" err="1"/>
            <a:t>daftar</a:t>
          </a:r>
          <a:r>
            <a:rPr lang="en-US" sz="1400" dirty="0"/>
            <a:t> </a:t>
          </a:r>
          <a:r>
            <a:rPr lang="en-US" sz="1400" dirty="0" err="1"/>
            <a:t>rencana</a:t>
          </a:r>
          <a:r>
            <a:rPr lang="en-US" sz="1400" dirty="0"/>
            <a:t> </a:t>
          </a:r>
          <a:r>
            <a:rPr lang="en-US" sz="1400" dirty="0" err="1"/>
            <a:t>proyek</a:t>
          </a:r>
          <a:endParaRPr lang="id-ID" sz="1400" dirty="0"/>
        </a:p>
        <a:p>
          <a:r>
            <a:rPr lang="en-US" sz="1400" baseline="0" dirty="0"/>
            <a:t> (</a:t>
          </a:r>
          <a:r>
            <a:rPr lang="en-US" sz="1400" i="1" baseline="0" dirty="0"/>
            <a:t>Blue Book</a:t>
          </a:r>
          <a:r>
            <a:rPr lang="en-US" sz="1400" baseline="0" dirty="0"/>
            <a:t>)</a:t>
          </a:r>
          <a:endParaRPr lang="id-ID" sz="1400" dirty="0"/>
        </a:p>
      </dgm:t>
    </dgm:pt>
    <dgm:pt modelId="{66BDF2F0-D0B3-4CF1-B6BB-8AFE248A9374}" type="parTrans" cxnId="{79FF25ED-CBBE-498C-883B-24CE734FF303}">
      <dgm:prSet custT="1"/>
      <dgm:spPr/>
      <dgm:t>
        <a:bodyPr/>
        <a:lstStyle/>
        <a:p>
          <a:endParaRPr lang="id-ID" sz="1600"/>
        </a:p>
      </dgm:t>
    </dgm:pt>
    <dgm:pt modelId="{922EA430-E6F6-4AA8-9F8C-D87060BE8530}" type="sibTrans" cxnId="{79FF25ED-CBBE-498C-883B-24CE734FF303}">
      <dgm:prSet/>
      <dgm:spPr/>
      <dgm:t>
        <a:bodyPr/>
        <a:lstStyle/>
        <a:p>
          <a:endParaRPr lang="id-ID" sz="1600"/>
        </a:p>
      </dgm:t>
    </dgm:pt>
    <dgm:pt modelId="{2BD1F26B-F9C1-4D23-B700-B9A5E9D2FA30}">
      <dgm:prSet custT="1"/>
      <dgm:spPr/>
      <dgm:t>
        <a:bodyPr/>
        <a:lstStyle/>
        <a:p>
          <a:r>
            <a:rPr lang="en-US" sz="1400" baseline="0"/>
            <a:t>Readiness Criteria</a:t>
          </a:r>
          <a:endParaRPr lang="en-US" sz="1400" baseline="0" dirty="0"/>
        </a:p>
      </dgm:t>
    </dgm:pt>
    <dgm:pt modelId="{63949656-44CC-43C7-955B-96799DE40A35}" type="parTrans" cxnId="{65D87188-07DE-4CEE-9BF6-FFA422D8E90D}">
      <dgm:prSet custT="1"/>
      <dgm:spPr/>
      <dgm:t>
        <a:bodyPr/>
        <a:lstStyle/>
        <a:p>
          <a:endParaRPr lang="id-ID" sz="1600"/>
        </a:p>
      </dgm:t>
    </dgm:pt>
    <dgm:pt modelId="{EB09BA2D-7B13-44B1-8E62-824CA17A585D}" type="sibTrans" cxnId="{65D87188-07DE-4CEE-9BF6-FFA422D8E90D}">
      <dgm:prSet/>
      <dgm:spPr/>
      <dgm:t>
        <a:bodyPr/>
        <a:lstStyle/>
        <a:p>
          <a:endParaRPr lang="id-ID" sz="1600"/>
        </a:p>
      </dgm:t>
    </dgm:pt>
    <dgm:pt modelId="{86C5E070-8AD1-4B4B-A227-44DEE09A2C82}">
      <dgm:prSet custT="1"/>
      <dgm:spPr/>
      <dgm:t>
        <a:bodyPr/>
        <a:lstStyle/>
        <a:p>
          <a:r>
            <a:rPr lang="en-US" sz="1400" baseline="0" dirty="0" err="1"/>
            <a:t>Daftar</a:t>
          </a:r>
          <a:r>
            <a:rPr lang="en-US" sz="1400" baseline="0" dirty="0"/>
            <a:t> </a:t>
          </a:r>
          <a:r>
            <a:rPr lang="en-US" sz="1400" baseline="0" dirty="0" err="1"/>
            <a:t>Kegiatan</a:t>
          </a:r>
          <a:r>
            <a:rPr lang="en-US" sz="1400" baseline="0" dirty="0"/>
            <a:t> </a:t>
          </a:r>
          <a:endParaRPr lang="id-ID" sz="1400" baseline="0" dirty="0"/>
        </a:p>
        <a:p>
          <a:r>
            <a:rPr lang="en-US" sz="1400" baseline="0" dirty="0"/>
            <a:t>(</a:t>
          </a:r>
          <a:r>
            <a:rPr lang="en-US" sz="1400" i="1" baseline="0" dirty="0"/>
            <a:t>Green Book)</a:t>
          </a:r>
          <a:endParaRPr lang="en-US" sz="1400" dirty="0"/>
        </a:p>
      </dgm:t>
    </dgm:pt>
    <dgm:pt modelId="{EE017CB3-B928-42E5-A5DB-C6E7E9C771E0}" type="parTrans" cxnId="{FB4966F2-0CFB-4429-A43B-8BEAC328DE17}">
      <dgm:prSet custT="1"/>
      <dgm:spPr/>
      <dgm:t>
        <a:bodyPr/>
        <a:lstStyle/>
        <a:p>
          <a:endParaRPr lang="id-ID" sz="1600"/>
        </a:p>
      </dgm:t>
    </dgm:pt>
    <dgm:pt modelId="{46DDA09D-A78F-4E35-BA4E-0C471BF6A8B1}" type="sibTrans" cxnId="{FB4966F2-0CFB-4429-A43B-8BEAC328DE17}">
      <dgm:prSet/>
      <dgm:spPr/>
      <dgm:t>
        <a:bodyPr/>
        <a:lstStyle/>
        <a:p>
          <a:endParaRPr lang="id-ID" sz="1600"/>
        </a:p>
      </dgm:t>
    </dgm:pt>
    <dgm:pt modelId="{7DED0776-6033-4E3F-A117-849EA9A0BEB4}">
      <dgm:prSet custT="1"/>
      <dgm:spPr/>
      <dgm:t>
        <a:bodyPr/>
        <a:lstStyle/>
        <a:p>
          <a:r>
            <a:rPr lang="en-US" sz="1400"/>
            <a:t>Negosiasi</a:t>
          </a:r>
          <a:r>
            <a:rPr lang="en-US" sz="1400" baseline="0"/>
            <a:t> Pinjaman/Hibah</a:t>
          </a:r>
          <a:endParaRPr lang="en-US" sz="1400" dirty="0"/>
        </a:p>
      </dgm:t>
    </dgm:pt>
    <dgm:pt modelId="{5AD17072-F3F1-44B8-B28E-DC6AF07EA2B2}" type="parTrans" cxnId="{23137FDD-2FD9-45BE-BE94-722F48F09EF5}">
      <dgm:prSet custT="1"/>
      <dgm:spPr/>
      <dgm:t>
        <a:bodyPr/>
        <a:lstStyle/>
        <a:p>
          <a:endParaRPr lang="id-ID" sz="1600"/>
        </a:p>
      </dgm:t>
    </dgm:pt>
    <dgm:pt modelId="{899227CB-55CD-42DA-A553-4574BBAFE279}" type="sibTrans" cxnId="{23137FDD-2FD9-45BE-BE94-722F48F09EF5}">
      <dgm:prSet/>
      <dgm:spPr/>
      <dgm:t>
        <a:bodyPr/>
        <a:lstStyle/>
        <a:p>
          <a:endParaRPr lang="id-ID" sz="1600"/>
        </a:p>
      </dgm:t>
    </dgm:pt>
    <dgm:pt modelId="{D6F3AF98-1CBE-4512-B318-D94B73C1DEA8}">
      <dgm:prSet custT="1"/>
      <dgm:spPr/>
      <dgm:t>
        <a:bodyPr/>
        <a:lstStyle/>
        <a:p>
          <a:r>
            <a:rPr lang="en-US" sz="1400" baseline="0" dirty="0" err="1"/>
            <a:t>Perjanjian</a:t>
          </a:r>
          <a:r>
            <a:rPr lang="en-US" sz="1400" baseline="0" dirty="0"/>
            <a:t> </a:t>
          </a:r>
          <a:r>
            <a:rPr lang="en-US" sz="1400" baseline="0" dirty="0" err="1"/>
            <a:t>Pinjaman</a:t>
          </a:r>
          <a:r>
            <a:rPr lang="en-US" sz="1400" baseline="0" dirty="0"/>
            <a:t>/</a:t>
          </a:r>
          <a:r>
            <a:rPr lang="en-US" sz="1400" baseline="0" dirty="0" err="1"/>
            <a:t>Hibah</a:t>
          </a:r>
          <a:endParaRPr lang="en-US" sz="1400" dirty="0"/>
        </a:p>
      </dgm:t>
    </dgm:pt>
    <dgm:pt modelId="{08DD48F8-C7E4-4242-A742-A5CA1303612E}" type="parTrans" cxnId="{67A895A7-B890-4ECD-843C-203E2A861C51}">
      <dgm:prSet custT="1"/>
      <dgm:spPr/>
      <dgm:t>
        <a:bodyPr/>
        <a:lstStyle/>
        <a:p>
          <a:endParaRPr lang="id-ID" sz="1600"/>
        </a:p>
      </dgm:t>
    </dgm:pt>
    <dgm:pt modelId="{A57545A6-A71D-4D5E-817C-01DBF2194F15}" type="sibTrans" cxnId="{67A895A7-B890-4ECD-843C-203E2A861C51}">
      <dgm:prSet/>
      <dgm:spPr/>
      <dgm:t>
        <a:bodyPr/>
        <a:lstStyle/>
        <a:p>
          <a:endParaRPr lang="id-ID" sz="1600"/>
        </a:p>
      </dgm:t>
    </dgm:pt>
    <dgm:pt modelId="{4BA6A860-2309-47F9-A1AD-86543A87A7CE}">
      <dgm:prSet custT="1"/>
      <dgm:spPr/>
      <dgm:t>
        <a:bodyPr/>
        <a:lstStyle/>
        <a:p>
          <a:r>
            <a:rPr lang="en-US" sz="1400" baseline="0" dirty="0" err="1"/>
            <a:t>Pelaksanaan</a:t>
          </a:r>
          <a:r>
            <a:rPr lang="en-US" sz="1400" baseline="0" dirty="0"/>
            <a:t> </a:t>
          </a:r>
          <a:endParaRPr lang="en-US" sz="1400" dirty="0"/>
        </a:p>
      </dgm:t>
    </dgm:pt>
    <dgm:pt modelId="{87498D6B-2E1B-4E1B-BD3F-FA4BFA71BAB2}" type="parTrans" cxnId="{D2326BFC-B3AA-4ED1-B378-51C752CAA0A0}">
      <dgm:prSet/>
      <dgm:spPr/>
      <dgm:t>
        <a:bodyPr/>
        <a:lstStyle/>
        <a:p>
          <a:endParaRPr lang="en-US"/>
        </a:p>
      </dgm:t>
    </dgm:pt>
    <dgm:pt modelId="{CE30E75F-8FCF-4FA5-84F6-8564A7170E23}" type="sibTrans" cxnId="{D2326BFC-B3AA-4ED1-B378-51C752CAA0A0}">
      <dgm:prSet/>
      <dgm:spPr/>
      <dgm:t>
        <a:bodyPr/>
        <a:lstStyle/>
        <a:p>
          <a:endParaRPr lang="en-US"/>
        </a:p>
      </dgm:t>
    </dgm:pt>
    <dgm:pt modelId="{46041227-C955-4E1F-A22B-C7C307C4F3E3}" type="pres">
      <dgm:prSet presAssocID="{8FB2615E-E34C-4EE2-ADA1-F75A59272E6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8D5A8C55-C08A-4769-BB1F-52C629423915}" type="pres">
      <dgm:prSet presAssocID="{CFBA8917-90E8-407B-999F-3455F06F1633}" presName="root" presStyleCnt="0"/>
      <dgm:spPr/>
    </dgm:pt>
    <dgm:pt modelId="{74284EAC-8303-4A18-B5B9-03F7CB171730}" type="pres">
      <dgm:prSet presAssocID="{CFBA8917-90E8-407B-999F-3455F06F1633}" presName="rootComposite" presStyleCnt="0"/>
      <dgm:spPr/>
    </dgm:pt>
    <dgm:pt modelId="{F428FA85-900E-428F-B112-FEB1982A9BD2}" type="pres">
      <dgm:prSet presAssocID="{CFBA8917-90E8-407B-999F-3455F06F1633}" presName="rootText" presStyleLbl="node1" presStyleIdx="0" presStyleCnt="1" custScaleX="129476" custScaleY="36883"/>
      <dgm:spPr/>
      <dgm:t>
        <a:bodyPr/>
        <a:lstStyle/>
        <a:p>
          <a:endParaRPr lang="id-ID"/>
        </a:p>
      </dgm:t>
    </dgm:pt>
    <dgm:pt modelId="{B9162E74-7DE0-4C7B-8A65-0D1E55F85F2B}" type="pres">
      <dgm:prSet presAssocID="{CFBA8917-90E8-407B-999F-3455F06F1633}" presName="rootConnector" presStyleLbl="node1" presStyleIdx="0" presStyleCnt="1"/>
      <dgm:spPr/>
      <dgm:t>
        <a:bodyPr/>
        <a:lstStyle/>
        <a:p>
          <a:endParaRPr lang="id-ID"/>
        </a:p>
      </dgm:t>
    </dgm:pt>
    <dgm:pt modelId="{65C97DF4-C991-4823-B05D-42E9BCEF95D9}" type="pres">
      <dgm:prSet presAssocID="{CFBA8917-90E8-407B-999F-3455F06F1633}" presName="childShape" presStyleCnt="0"/>
      <dgm:spPr/>
    </dgm:pt>
    <dgm:pt modelId="{4F63D8AE-F4E9-4955-87AD-E3580B47F37B}" type="pres">
      <dgm:prSet presAssocID="{66BDF2F0-D0B3-4CF1-B6BB-8AFE248A9374}" presName="Name13" presStyleLbl="parChTrans1D2" presStyleIdx="0" presStyleCnt="6"/>
      <dgm:spPr/>
      <dgm:t>
        <a:bodyPr/>
        <a:lstStyle/>
        <a:p>
          <a:endParaRPr lang="id-ID"/>
        </a:p>
      </dgm:t>
    </dgm:pt>
    <dgm:pt modelId="{8764A9CA-A5C7-4C19-BFDF-98F0C05276A0}" type="pres">
      <dgm:prSet presAssocID="{98B08205-483D-44C1-8382-691E1B507551}" presName="childText" presStyleLbl="bgAcc1" presStyleIdx="0" presStyleCnt="6" custScaleX="15012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18709A5-EEB1-4BF0-B0A5-694D8CDBEC37}" type="pres">
      <dgm:prSet presAssocID="{63949656-44CC-43C7-955B-96799DE40A35}" presName="Name13" presStyleLbl="parChTrans1D2" presStyleIdx="1" presStyleCnt="6"/>
      <dgm:spPr/>
      <dgm:t>
        <a:bodyPr/>
        <a:lstStyle/>
        <a:p>
          <a:endParaRPr lang="id-ID"/>
        </a:p>
      </dgm:t>
    </dgm:pt>
    <dgm:pt modelId="{928783A5-5DB9-4609-A579-DF2937DD75F0}" type="pres">
      <dgm:prSet presAssocID="{2BD1F26B-F9C1-4D23-B700-B9A5E9D2FA30}" presName="childText" presStyleLbl="bgAcc1" presStyleIdx="1" presStyleCnt="6" custScaleX="15012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BCEE61E-4FBA-4832-8CB6-5D52028317E8}" type="pres">
      <dgm:prSet presAssocID="{EE017CB3-B928-42E5-A5DB-C6E7E9C771E0}" presName="Name13" presStyleLbl="parChTrans1D2" presStyleIdx="2" presStyleCnt="6"/>
      <dgm:spPr/>
      <dgm:t>
        <a:bodyPr/>
        <a:lstStyle/>
        <a:p>
          <a:endParaRPr lang="id-ID"/>
        </a:p>
      </dgm:t>
    </dgm:pt>
    <dgm:pt modelId="{BEAFF848-93BF-459B-B920-0EC211872DDA}" type="pres">
      <dgm:prSet presAssocID="{86C5E070-8AD1-4B4B-A227-44DEE09A2C82}" presName="childText" presStyleLbl="bgAcc1" presStyleIdx="2" presStyleCnt="6" custScaleX="150127" custLinFactNeighborY="-855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4153DB0-017C-4C2D-8CAB-321E4C541373}" type="pres">
      <dgm:prSet presAssocID="{5AD17072-F3F1-44B8-B28E-DC6AF07EA2B2}" presName="Name13" presStyleLbl="parChTrans1D2" presStyleIdx="3" presStyleCnt="6"/>
      <dgm:spPr/>
      <dgm:t>
        <a:bodyPr/>
        <a:lstStyle/>
        <a:p>
          <a:endParaRPr lang="id-ID"/>
        </a:p>
      </dgm:t>
    </dgm:pt>
    <dgm:pt modelId="{3AEECDAE-79F2-4003-B0EC-12A3F0BC6E3D}" type="pres">
      <dgm:prSet presAssocID="{7DED0776-6033-4E3F-A117-849EA9A0BEB4}" presName="childText" presStyleLbl="bgAcc1" presStyleIdx="3" presStyleCnt="6" custScaleX="150127" custLinFactNeighborY="-2139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B6A6D6E-FCB0-4DAE-A803-C5EE164174FC}" type="pres">
      <dgm:prSet presAssocID="{08DD48F8-C7E4-4242-A742-A5CA1303612E}" presName="Name13" presStyleLbl="parChTrans1D2" presStyleIdx="4" presStyleCnt="6"/>
      <dgm:spPr/>
      <dgm:t>
        <a:bodyPr/>
        <a:lstStyle/>
        <a:p>
          <a:endParaRPr lang="id-ID"/>
        </a:p>
      </dgm:t>
    </dgm:pt>
    <dgm:pt modelId="{A582DEA4-055A-4685-8BAB-91AE8EE066AC}" type="pres">
      <dgm:prSet presAssocID="{D6F3AF98-1CBE-4512-B318-D94B73C1DEA8}" presName="childText" presStyleLbl="bgAcc1" presStyleIdx="4" presStyleCnt="6" custScaleX="150127" custLinFactNeighborY="-3422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E3427F6-8753-459C-B950-A55A092FE8C5}" type="pres">
      <dgm:prSet presAssocID="{87498D6B-2E1B-4E1B-BD3F-FA4BFA71BAB2}" presName="Name13" presStyleLbl="parChTrans1D2" presStyleIdx="5" presStyleCnt="6"/>
      <dgm:spPr/>
      <dgm:t>
        <a:bodyPr/>
        <a:lstStyle/>
        <a:p>
          <a:endParaRPr lang="id-ID"/>
        </a:p>
      </dgm:t>
    </dgm:pt>
    <dgm:pt modelId="{B775D425-BA1E-4254-8CD4-46FACB560B9B}" type="pres">
      <dgm:prSet presAssocID="{4BA6A860-2309-47F9-A1AD-86543A87A7CE}" presName="childText" presStyleLbl="bgAcc1" presStyleIdx="5" presStyleCnt="6" custScaleX="150127" custScaleY="49295" custLinFactNeighborY="-4919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C57A7A8-D6F5-467D-8D99-AF3772EF9030}" type="presOf" srcId="{66BDF2F0-D0B3-4CF1-B6BB-8AFE248A9374}" destId="{4F63D8AE-F4E9-4955-87AD-E3580B47F37B}" srcOrd="0" destOrd="0" presId="urn:microsoft.com/office/officeart/2005/8/layout/hierarchy3"/>
    <dgm:cxn modelId="{1D4FE753-122B-4CE2-BEE8-F126321B6DC5}" type="presOf" srcId="{87498D6B-2E1B-4E1B-BD3F-FA4BFA71BAB2}" destId="{4E3427F6-8753-459C-B950-A55A092FE8C5}" srcOrd="0" destOrd="0" presId="urn:microsoft.com/office/officeart/2005/8/layout/hierarchy3"/>
    <dgm:cxn modelId="{23137FDD-2FD9-45BE-BE94-722F48F09EF5}" srcId="{CFBA8917-90E8-407B-999F-3455F06F1633}" destId="{7DED0776-6033-4E3F-A117-849EA9A0BEB4}" srcOrd="3" destOrd="0" parTransId="{5AD17072-F3F1-44B8-B28E-DC6AF07EA2B2}" sibTransId="{899227CB-55CD-42DA-A553-4574BBAFE279}"/>
    <dgm:cxn modelId="{65D87188-07DE-4CEE-9BF6-FFA422D8E90D}" srcId="{CFBA8917-90E8-407B-999F-3455F06F1633}" destId="{2BD1F26B-F9C1-4D23-B700-B9A5E9D2FA30}" srcOrd="1" destOrd="0" parTransId="{63949656-44CC-43C7-955B-96799DE40A35}" sibTransId="{EB09BA2D-7B13-44B1-8E62-824CA17A585D}"/>
    <dgm:cxn modelId="{7BB9AA41-1501-4ECF-84B2-CD2638B57146}" type="presOf" srcId="{CFBA8917-90E8-407B-999F-3455F06F1633}" destId="{F428FA85-900E-428F-B112-FEB1982A9BD2}" srcOrd="0" destOrd="0" presId="urn:microsoft.com/office/officeart/2005/8/layout/hierarchy3"/>
    <dgm:cxn modelId="{E1B3DF4A-0D13-4FB3-9D8F-8CF038D521A4}" srcId="{8FB2615E-E34C-4EE2-ADA1-F75A59272E61}" destId="{CFBA8917-90E8-407B-999F-3455F06F1633}" srcOrd="0" destOrd="0" parTransId="{530D175D-45E5-40D4-A5D7-3954565FF7B8}" sibTransId="{8CEE6727-0F5A-4FF3-8D21-FA51DF5A6986}"/>
    <dgm:cxn modelId="{CCDA97FB-0019-4882-BA34-070F58D474A9}" type="presOf" srcId="{D6F3AF98-1CBE-4512-B318-D94B73C1DEA8}" destId="{A582DEA4-055A-4685-8BAB-91AE8EE066AC}" srcOrd="0" destOrd="0" presId="urn:microsoft.com/office/officeart/2005/8/layout/hierarchy3"/>
    <dgm:cxn modelId="{D0AF3CA2-C11E-47F9-897F-D1E023BA9CEE}" type="presOf" srcId="{98B08205-483D-44C1-8382-691E1B507551}" destId="{8764A9CA-A5C7-4C19-BFDF-98F0C05276A0}" srcOrd="0" destOrd="0" presId="urn:microsoft.com/office/officeart/2005/8/layout/hierarchy3"/>
    <dgm:cxn modelId="{FB4966F2-0CFB-4429-A43B-8BEAC328DE17}" srcId="{CFBA8917-90E8-407B-999F-3455F06F1633}" destId="{86C5E070-8AD1-4B4B-A227-44DEE09A2C82}" srcOrd="2" destOrd="0" parTransId="{EE017CB3-B928-42E5-A5DB-C6E7E9C771E0}" sibTransId="{46DDA09D-A78F-4E35-BA4E-0C471BF6A8B1}"/>
    <dgm:cxn modelId="{EE4E585C-704C-4142-9F90-53FBAEBC7812}" type="presOf" srcId="{63949656-44CC-43C7-955B-96799DE40A35}" destId="{618709A5-EEB1-4BF0-B0A5-694D8CDBEC37}" srcOrd="0" destOrd="0" presId="urn:microsoft.com/office/officeart/2005/8/layout/hierarchy3"/>
    <dgm:cxn modelId="{D2326BFC-B3AA-4ED1-B378-51C752CAA0A0}" srcId="{CFBA8917-90E8-407B-999F-3455F06F1633}" destId="{4BA6A860-2309-47F9-A1AD-86543A87A7CE}" srcOrd="5" destOrd="0" parTransId="{87498D6B-2E1B-4E1B-BD3F-FA4BFA71BAB2}" sibTransId="{CE30E75F-8FCF-4FA5-84F6-8564A7170E23}"/>
    <dgm:cxn modelId="{434C628A-6087-45C0-9229-E44B3A72C800}" type="presOf" srcId="{7DED0776-6033-4E3F-A117-849EA9A0BEB4}" destId="{3AEECDAE-79F2-4003-B0EC-12A3F0BC6E3D}" srcOrd="0" destOrd="0" presId="urn:microsoft.com/office/officeart/2005/8/layout/hierarchy3"/>
    <dgm:cxn modelId="{79FF25ED-CBBE-498C-883B-24CE734FF303}" srcId="{CFBA8917-90E8-407B-999F-3455F06F1633}" destId="{98B08205-483D-44C1-8382-691E1B507551}" srcOrd="0" destOrd="0" parTransId="{66BDF2F0-D0B3-4CF1-B6BB-8AFE248A9374}" sibTransId="{922EA430-E6F6-4AA8-9F8C-D87060BE8530}"/>
    <dgm:cxn modelId="{6F2B9710-6100-4281-8B7F-E1AE0F191F02}" type="presOf" srcId="{5AD17072-F3F1-44B8-B28E-DC6AF07EA2B2}" destId="{24153DB0-017C-4C2D-8CAB-321E4C541373}" srcOrd="0" destOrd="0" presId="urn:microsoft.com/office/officeart/2005/8/layout/hierarchy3"/>
    <dgm:cxn modelId="{AB3DD348-0E52-418A-BA75-06FF1A6EB1AF}" type="presOf" srcId="{08DD48F8-C7E4-4242-A742-A5CA1303612E}" destId="{6B6A6D6E-FCB0-4DAE-A803-C5EE164174FC}" srcOrd="0" destOrd="0" presId="urn:microsoft.com/office/officeart/2005/8/layout/hierarchy3"/>
    <dgm:cxn modelId="{26EB866B-E237-4F65-9618-604FE15EF6F6}" type="presOf" srcId="{CFBA8917-90E8-407B-999F-3455F06F1633}" destId="{B9162E74-7DE0-4C7B-8A65-0D1E55F85F2B}" srcOrd="1" destOrd="0" presId="urn:microsoft.com/office/officeart/2005/8/layout/hierarchy3"/>
    <dgm:cxn modelId="{76020EA5-2D82-4AEE-BBF0-394AC2EBA09B}" type="presOf" srcId="{4BA6A860-2309-47F9-A1AD-86543A87A7CE}" destId="{B775D425-BA1E-4254-8CD4-46FACB560B9B}" srcOrd="0" destOrd="0" presId="urn:microsoft.com/office/officeart/2005/8/layout/hierarchy3"/>
    <dgm:cxn modelId="{A86F0E14-A161-4807-B7A1-8F8AB6D2882C}" type="presOf" srcId="{EE017CB3-B928-42E5-A5DB-C6E7E9C771E0}" destId="{DBCEE61E-4FBA-4832-8CB6-5D52028317E8}" srcOrd="0" destOrd="0" presId="urn:microsoft.com/office/officeart/2005/8/layout/hierarchy3"/>
    <dgm:cxn modelId="{855AC28B-1287-428A-BC58-0EB9FF274030}" type="presOf" srcId="{86C5E070-8AD1-4B4B-A227-44DEE09A2C82}" destId="{BEAFF848-93BF-459B-B920-0EC211872DDA}" srcOrd="0" destOrd="0" presId="urn:microsoft.com/office/officeart/2005/8/layout/hierarchy3"/>
    <dgm:cxn modelId="{67A895A7-B890-4ECD-843C-203E2A861C51}" srcId="{CFBA8917-90E8-407B-999F-3455F06F1633}" destId="{D6F3AF98-1CBE-4512-B318-D94B73C1DEA8}" srcOrd="4" destOrd="0" parTransId="{08DD48F8-C7E4-4242-A742-A5CA1303612E}" sibTransId="{A57545A6-A71D-4D5E-817C-01DBF2194F15}"/>
    <dgm:cxn modelId="{3E27F523-399C-4E34-A6AF-C3A48210447F}" type="presOf" srcId="{2BD1F26B-F9C1-4D23-B700-B9A5E9D2FA30}" destId="{928783A5-5DB9-4609-A579-DF2937DD75F0}" srcOrd="0" destOrd="0" presId="urn:microsoft.com/office/officeart/2005/8/layout/hierarchy3"/>
    <dgm:cxn modelId="{9A374AC4-90B9-4721-AFD0-88202B026696}" type="presOf" srcId="{8FB2615E-E34C-4EE2-ADA1-F75A59272E61}" destId="{46041227-C955-4E1F-A22B-C7C307C4F3E3}" srcOrd="0" destOrd="0" presId="urn:microsoft.com/office/officeart/2005/8/layout/hierarchy3"/>
    <dgm:cxn modelId="{41945FC8-1E0E-4EE9-A899-044D29AC07B5}" type="presParOf" srcId="{46041227-C955-4E1F-A22B-C7C307C4F3E3}" destId="{8D5A8C55-C08A-4769-BB1F-52C629423915}" srcOrd="0" destOrd="0" presId="urn:microsoft.com/office/officeart/2005/8/layout/hierarchy3"/>
    <dgm:cxn modelId="{64C4D335-7A4C-43B5-B10A-12FBF2679447}" type="presParOf" srcId="{8D5A8C55-C08A-4769-BB1F-52C629423915}" destId="{74284EAC-8303-4A18-B5B9-03F7CB171730}" srcOrd="0" destOrd="0" presId="urn:microsoft.com/office/officeart/2005/8/layout/hierarchy3"/>
    <dgm:cxn modelId="{C4841B0C-0628-45EA-B29A-DE514EAD0277}" type="presParOf" srcId="{74284EAC-8303-4A18-B5B9-03F7CB171730}" destId="{F428FA85-900E-428F-B112-FEB1982A9BD2}" srcOrd="0" destOrd="0" presId="urn:microsoft.com/office/officeart/2005/8/layout/hierarchy3"/>
    <dgm:cxn modelId="{F21C9AF5-5E4F-4CCE-B65C-B154EF874A38}" type="presParOf" srcId="{74284EAC-8303-4A18-B5B9-03F7CB171730}" destId="{B9162E74-7DE0-4C7B-8A65-0D1E55F85F2B}" srcOrd="1" destOrd="0" presId="urn:microsoft.com/office/officeart/2005/8/layout/hierarchy3"/>
    <dgm:cxn modelId="{7D9F64B4-8967-4BD4-AA69-BCAED52BDB1A}" type="presParOf" srcId="{8D5A8C55-C08A-4769-BB1F-52C629423915}" destId="{65C97DF4-C991-4823-B05D-42E9BCEF95D9}" srcOrd="1" destOrd="0" presId="urn:microsoft.com/office/officeart/2005/8/layout/hierarchy3"/>
    <dgm:cxn modelId="{F6568C84-3ED6-4EE5-A41A-331DB2AD163E}" type="presParOf" srcId="{65C97DF4-C991-4823-B05D-42E9BCEF95D9}" destId="{4F63D8AE-F4E9-4955-87AD-E3580B47F37B}" srcOrd="0" destOrd="0" presId="urn:microsoft.com/office/officeart/2005/8/layout/hierarchy3"/>
    <dgm:cxn modelId="{C9A7BCD3-33ED-4A6F-A1D1-222FC0C6D705}" type="presParOf" srcId="{65C97DF4-C991-4823-B05D-42E9BCEF95D9}" destId="{8764A9CA-A5C7-4C19-BFDF-98F0C05276A0}" srcOrd="1" destOrd="0" presId="urn:microsoft.com/office/officeart/2005/8/layout/hierarchy3"/>
    <dgm:cxn modelId="{596DC958-79EE-44D7-8FEC-1416C26B740B}" type="presParOf" srcId="{65C97DF4-C991-4823-B05D-42E9BCEF95D9}" destId="{618709A5-EEB1-4BF0-B0A5-694D8CDBEC37}" srcOrd="2" destOrd="0" presId="urn:microsoft.com/office/officeart/2005/8/layout/hierarchy3"/>
    <dgm:cxn modelId="{E012D505-2E33-43DB-9BD4-461F062497C0}" type="presParOf" srcId="{65C97DF4-C991-4823-B05D-42E9BCEF95D9}" destId="{928783A5-5DB9-4609-A579-DF2937DD75F0}" srcOrd="3" destOrd="0" presId="urn:microsoft.com/office/officeart/2005/8/layout/hierarchy3"/>
    <dgm:cxn modelId="{D4D1DB16-426A-4DE2-8311-AF6ABCD5A435}" type="presParOf" srcId="{65C97DF4-C991-4823-B05D-42E9BCEF95D9}" destId="{DBCEE61E-4FBA-4832-8CB6-5D52028317E8}" srcOrd="4" destOrd="0" presId="urn:microsoft.com/office/officeart/2005/8/layout/hierarchy3"/>
    <dgm:cxn modelId="{1A558BEC-8381-446B-B788-B53691CC2BCB}" type="presParOf" srcId="{65C97DF4-C991-4823-B05D-42E9BCEF95D9}" destId="{BEAFF848-93BF-459B-B920-0EC211872DDA}" srcOrd="5" destOrd="0" presId="urn:microsoft.com/office/officeart/2005/8/layout/hierarchy3"/>
    <dgm:cxn modelId="{E75EAA56-A5CF-4531-B6E8-0AF03E314147}" type="presParOf" srcId="{65C97DF4-C991-4823-B05D-42E9BCEF95D9}" destId="{24153DB0-017C-4C2D-8CAB-321E4C541373}" srcOrd="6" destOrd="0" presId="urn:microsoft.com/office/officeart/2005/8/layout/hierarchy3"/>
    <dgm:cxn modelId="{966FB635-B7F6-4D5C-BE08-8060BCF0C36E}" type="presParOf" srcId="{65C97DF4-C991-4823-B05D-42E9BCEF95D9}" destId="{3AEECDAE-79F2-4003-B0EC-12A3F0BC6E3D}" srcOrd="7" destOrd="0" presId="urn:microsoft.com/office/officeart/2005/8/layout/hierarchy3"/>
    <dgm:cxn modelId="{6EFCE961-5C44-4CF0-BADA-D483A0984279}" type="presParOf" srcId="{65C97DF4-C991-4823-B05D-42E9BCEF95D9}" destId="{6B6A6D6E-FCB0-4DAE-A803-C5EE164174FC}" srcOrd="8" destOrd="0" presId="urn:microsoft.com/office/officeart/2005/8/layout/hierarchy3"/>
    <dgm:cxn modelId="{6450BB2D-0909-47E8-893E-A82E78E4FFE8}" type="presParOf" srcId="{65C97DF4-C991-4823-B05D-42E9BCEF95D9}" destId="{A582DEA4-055A-4685-8BAB-91AE8EE066AC}" srcOrd="9" destOrd="0" presId="urn:microsoft.com/office/officeart/2005/8/layout/hierarchy3"/>
    <dgm:cxn modelId="{27F78046-D064-44A8-B9AD-080B24D360CE}" type="presParOf" srcId="{65C97DF4-C991-4823-B05D-42E9BCEF95D9}" destId="{4E3427F6-8753-459C-B950-A55A092FE8C5}" srcOrd="10" destOrd="0" presId="urn:microsoft.com/office/officeart/2005/8/layout/hierarchy3"/>
    <dgm:cxn modelId="{A7E481DD-A272-4D19-90CD-E4444D501195}" type="presParOf" srcId="{65C97DF4-C991-4823-B05D-42E9BCEF95D9}" destId="{B775D425-BA1E-4254-8CD4-46FACB560B9B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9445120-7061-4954-A4AD-DDDE96B9EDF0}" type="doc">
      <dgm:prSet loTypeId="urn:microsoft.com/office/officeart/2005/8/layout/hierarchy3" loCatId="list" qsTypeId="urn:microsoft.com/office/officeart/2005/8/quickstyle/3d5" qsCatId="3D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B84BF998-299E-4D6B-9A74-BD9D63935D89}">
      <dgm:prSet phldrT="[Text]" custT="1"/>
      <dgm:spPr/>
      <dgm:t>
        <a:bodyPr/>
        <a:lstStyle/>
        <a:p>
          <a:r>
            <a:rPr lang="en-US" sz="2400" b="1" dirty="0"/>
            <a:t>DUKUNGAN PEMERINTAH</a:t>
          </a:r>
        </a:p>
      </dgm:t>
    </dgm:pt>
    <dgm:pt modelId="{AFC1BA8D-B282-4BC7-BB4B-6BB047322D3A}" type="parTrans" cxnId="{70C00E21-F3AE-4B6A-A012-EA66B0AC8FBA}">
      <dgm:prSet/>
      <dgm:spPr/>
      <dgm:t>
        <a:bodyPr/>
        <a:lstStyle/>
        <a:p>
          <a:endParaRPr lang="en-US" sz="1800"/>
        </a:p>
      </dgm:t>
    </dgm:pt>
    <dgm:pt modelId="{4EF26869-5763-4E21-8772-9EF46EB7D172}" type="sibTrans" cxnId="{70C00E21-F3AE-4B6A-A012-EA66B0AC8FBA}">
      <dgm:prSet/>
      <dgm:spPr/>
      <dgm:t>
        <a:bodyPr/>
        <a:lstStyle/>
        <a:p>
          <a:endParaRPr lang="en-US" sz="1800"/>
        </a:p>
      </dgm:t>
    </dgm:pt>
    <dgm:pt modelId="{61D648E8-D022-4FB2-871D-051F1DA350C7}">
      <dgm:prSet phldrT="[Text]" custT="1"/>
      <dgm:spPr/>
      <dgm:t>
        <a:bodyPr/>
        <a:lstStyle/>
        <a:p>
          <a:pPr algn="l"/>
          <a:r>
            <a:rPr lang="en-US" sz="1800" b="1" u="sng" dirty="0" err="1"/>
            <a:t>Tujuan</a:t>
          </a:r>
          <a:r>
            <a:rPr lang="en-US" sz="1800" b="0" dirty="0"/>
            <a:t>: </a:t>
          </a:r>
          <a:r>
            <a:rPr lang="en-US" sz="1800" b="0" dirty="0" err="1"/>
            <a:t>meningkatkan</a:t>
          </a:r>
          <a:r>
            <a:rPr lang="en-US" sz="1800" b="0" dirty="0"/>
            <a:t> </a:t>
          </a:r>
          <a:r>
            <a:rPr lang="en-US" sz="1800" b="0" dirty="0" err="1"/>
            <a:t>kelayakan</a:t>
          </a:r>
          <a:r>
            <a:rPr lang="en-US" sz="1800" b="0" dirty="0"/>
            <a:t> </a:t>
          </a:r>
          <a:r>
            <a:rPr lang="en-US" sz="1800" b="0" dirty="0" err="1"/>
            <a:t>finansial</a:t>
          </a:r>
          <a:r>
            <a:rPr lang="en-US" sz="1800" b="0" dirty="0"/>
            <a:t> </a:t>
          </a:r>
          <a:r>
            <a:rPr lang="en-US" sz="1800" b="0" dirty="0" err="1"/>
            <a:t>dan</a:t>
          </a:r>
          <a:r>
            <a:rPr lang="en-US" sz="1800" b="0" dirty="0"/>
            <a:t> </a:t>
          </a:r>
          <a:r>
            <a:rPr lang="en-US" sz="1800" b="0" dirty="0" err="1"/>
            <a:t>efektifitas</a:t>
          </a:r>
          <a:r>
            <a:rPr lang="en-US" sz="1800" b="0" dirty="0"/>
            <a:t> KPBU</a:t>
          </a:r>
        </a:p>
      </dgm:t>
    </dgm:pt>
    <dgm:pt modelId="{90324BAE-9128-48AD-94DE-F9A40492119D}" type="parTrans" cxnId="{153BEFCA-1098-4268-B135-D8A0CF395E85}">
      <dgm:prSet/>
      <dgm:spPr/>
      <dgm:t>
        <a:bodyPr/>
        <a:lstStyle/>
        <a:p>
          <a:endParaRPr lang="en-US" sz="1800"/>
        </a:p>
      </dgm:t>
    </dgm:pt>
    <dgm:pt modelId="{16F2E5A7-170D-4041-A32F-8448225DC34C}" type="sibTrans" cxnId="{153BEFCA-1098-4268-B135-D8A0CF395E85}">
      <dgm:prSet/>
      <dgm:spPr/>
      <dgm:t>
        <a:bodyPr/>
        <a:lstStyle/>
        <a:p>
          <a:endParaRPr lang="en-US" sz="1800"/>
        </a:p>
      </dgm:t>
    </dgm:pt>
    <dgm:pt modelId="{EC14E856-AB02-4F09-B312-DE90614FD618}">
      <dgm:prSet custT="1"/>
      <dgm:spPr/>
      <dgm:t>
        <a:bodyPr/>
        <a:lstStyle/>
        <a:p>
          <a:pPr algn="l"/>
          <a:r>
            <a:rPr lang="en-US" sz="1800" b="1" u="sng"/>
            <a:t>Bentuk</a:t>
          </a:r>
          <a:r>
            <a:rPr lang="en-US" sz="1800"/>
            <a:t>: </a:t>
          </a:r>
        </a:p>
        <a:p>
          <a:pPr algn="l"/>
          <a:r>
            <a:rPr lang="en-US" sz="1800">
              <a:latin typeface="Calibri" pitchFamily="34" charset="0"/>
              <a:cs typeface="Calibri" pitchFamily="34" charset="0"/>
            </a:rPr>
            <a:t>VGF atau insentif perpajakan yang disetujui Menteri Keuangan; dan/atau</a:t>
          </a:r>
          <a:endParaRPr lang="en-US" sz="1800" b="1">
            <a:latin typeface="Calibri" pitchFamily="34" charset="0"/>
            <a:cs typeface="Calibri" pitchFamily="34" charset="0"/>
          </a:endParaRPr>
        </a:p>
        <a:p>
          <a:pPr algn="l"/>
          <a:r>
            <a:rPr lang="en-US" sz="1800">
              <a:latin typeface="Calibri" pitchFamily="34" charset="0"/>
              <a:cs typeface="Calibri" pitchFamily="34" charset="0"/>
            </a:rPr>
            <a:t>Bentuk lainnya yang dapat diberikan oleh Menteri/Kepala Lembaga/Kepala Daerah sesuai ketentuan peraturan perundang-undangan.</a:t>
          </a:r>
          <a:endParaRPr lang="en-US" sz="1800" dirty="0">
            <a:latin typeface="Calibri" pitchFamily="34" charset="0"/>
            <a:cs typeface="Calibri" pitchFamily="34" charset="0"/>
          </a:endParaRPr>
        </a:p>
      </dgm:t>
    </dgm:pt>
    <dgm:pt modelId="{58664C80-E2F7-48D9-91F9-3FBF8C551E05}" type="parTrans" cxnId="{18581779-C8DB-4667-861A-AFBA529AE0BD}">
      <dgm:prSet/>
      <dgm:spPr/>
      <dgm:t>
        <a:bodyPr/>
        <a:lstStyle/>
        <a:p>
          <a:endParaRPr lang="en-US" sz="1800"/>
        </a:p>
      </dgm:t>
    </dgm:pt>
    <dgm:pt modelId="{FF14DE00-EE92-462E-9113-56DBBD054748}" type="sibTrans" cxnId="{18581779-C8DB-4667-861A-AFBA529AE0BD}">
      <dgm:prSet/>
      <dgm:spPr/>
      <dgm:t>
        <a:bodyPr/>
        <a:lstStyle/>
        <a:p>
          <a:endParaRPr lang="en-US" sz="1800"/>
        </a:p>
      </dgm:t>
    </dgm:pt>
    <dgm:pt modelId="{4C26CA5A-5104-4E1D-B770-FB4C768103B7}" type="pres">
      <dgm:prSet presAssocID="{E9445120-7061-4954-A4AD-DDDE96B9EDF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01D1BA0A-D30D-474E-B698-E36F0B366FCA}" type="pres">
      <dgm:prSet presAssocID="{B84BF998-299E-4D6B-9A74-BD9D63935D89}" presName="root" presStyleCnt="0"/>
      <dgm:spPr/>
    </dgm:pt>
    <dgm:pt modelId="{86A50638-0D43-4061-AE2A-2FD4A0BD9AF6}" type="pres">
      <dgm:prSet presAssocID="{B84BF998-299E-4D6B-9A74-BD9D63935D89}" presName="rootComposite" presStyleCnt="0"/>
      <dgm:spPr/>
    </dgm:pt>
    <dgm:pt modelId="{62EB43A7-D3B6-4096-9BFE-3A7278807D9B}" type="pres">
      <dgm:prSet presAssocID="{B84BF998-299E-4D6B-9A74-BD9D63935D89}" presName="rootText" presStyleLbl="node1" presStyleIdx="0" presStyleCnt="1" custScaleX="284314" custScaleY="180995" custLinFactNeighborY="-23113"/>
      <dgm:spPr/>
      <dgm:t>
        <a:bodyPr/>
        <a:lstStyle/>
        <a:p>
          <a:endParaRPr lang="id-ID"/>
        </a:p>
      </dgm:t>
    </dgm:pt>
    <dgm:pt modelId="{C5A7812D-8B62-47DD-940A-695027F5C9B4}" type="pres">
      <dgm:prSet presAssocID="{B84BF998-299E-4D6B-9A74-BD9D63935D89}" presName="rootConnector" presStyleLbl="node1" presStyleIdx="0" presStyleCnt="1"/>
      <dgm:spPr/>
      <dgm:t>
        <a:bodyPr/>
        <a:lstStyle/>
        <a:p>
          <a:endParaRPr lang="id-ID"/>
        </a:p>
      </dgm:t>
    </dgm:pt>
    <dgm:pt modelId="{64C2936C-60ED-4B31-B572-7E1E859D04E2}" type="pres">
      <dgm:prSet presAssocID="{B84BF998-299E-4D6B-9A74-BD9D63935D89}" presName="childShape" presStyleCnt="0"/>
      <dgm:spPr/>
    </dgm:pt>
    <dgm:pt modelId="{235F7276-E858-4FD8-8650-822231D3F7A6}" type="pres">
      <dgm:prSet presAssocID="{90324BAE-9128-48AD-94DE-F9A40492119D}" presName="Name13" presStyleLbl="parChTrans1D2" presStyleIdx="0" presStyleCnt="2"/>
      <dgm:spPr/>
      <dgm:t>
        <a:bodyPr/>
        <a:lstStyle/>
        <a:p>
          <a:endParaRPr lang="id-ID"/>
        </a:p>
      </dgm:t>
    </dgm:pt>
    <dgm:pt modelId="{9504FAC9-D84C-44E7-BD52-A55E973AA492}" type="pres">
      <dgm:prSet presAssocID="{61D648E8-D022-4FB2-871D-051F1DA350C7}" presName="childText" presStyleLbl="bgAcc1" presStyleIdx="0" presStyleCnt="2" custScaleX="385828" custScaleY="19291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3FC3DA8-8DB9-47BD-B346-29A6D5C4A17D}" type="pres">
      <dgm:prSet presAssocID="{58664C80-E2F7-48D9-91F9-3FBF8C551E05}" presName="Name13" presStyleLbl="parChTrans1D2" presStyleIdx="1" presStyleCnt="2"/>
      <dgm:spPr/>
      <dgm:t>
        <a:bodyPr/>
        <a:lstStyle/>
        <a:p>
          <a:endParaRPr lang="id-ID"/>
        </a:p>
      </dgm:t>
    </dgm:pt>
    <dgm:pt modelId="{62BFD1C5-7ED5-454F-A4D6-138EB41D40CC}" type="pres">
      <dgm:prSet presAssocID="{EC14E856-AB02-4F09-B312-DE90614FD618}" presName="childText" presStyleLbl="bgAcc1" presStyleIdx="1" presStyleCnt="2" custScaleX="385828" custScaleY="483479" custLinFactNeighborY="-385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0C00E21-F3AE-4B6A-A012-EA66B0AC8FBA}" srcId="{E9445120-7061-4954-A4AD-DDDE96B9EDF0}" destId="{B84BF998-299E-4D6B-9A74-BD9D63935D89}" srcOrd="0" destOrd="0" parTransId="{AFC1BA8D-B282-4BC7-BB4B-6BB047322D3A}" sibTransId="{4EF26869-5763-4E21-8772-9EF46EB7D172}"/>
    <dgm:cxn modelId="{153BEFCA-1098-4268-B135-D8A0CF395E85}" srcId="{B84BF998-299E-4D6B-9A74-BD9D63935D89}" destId="{61D648E8-D022-4FB2-871D-051F1DA350C7}" srcOrd="0" destOrd="0" parTransId="{90324BAE-9128-48AD-94DE-F9A40492119D}" sibTransId="{16F2E5A7-170D-4041-A32F-8448225DC34C}"/>
    <dgm:cxn modelId="{12C6B6F1-F69E-47E9-AE43-2E2C8074EDE9}" type="presOf" srcId="{61D648E8-D022-4FB2-871D-051F1DA350C7}" destId="{9504FAC9-D84C-44E7-BD52-A55E973AA492}" srcOrd="0" destOrd="0" presId="urn:microsoft.com/office/officeart/2005/8/layout/hierarchy3"/>
    <dgm:cxn modelId="{18581779-C8DB-4667-861A-AFBA529AE0BD}" srcId="{B84BF998-299E-4D6B-9A74-BD9D63935D89}" destId="{EC14E856-AB02-4F09-B312-DE90614FD618}" srcOrd="1" destOrd="0" parTransId="{58664C80-E2F7-48D9-91F9-3FBF8C551E05}" sibTransId="{FF14DE00-EE92-462E-9113-56DBBD054748}"/>
    <dgm:cxn modelId="{3E93CA4C-A464-46EC-841F-AA300C78C09F}" type="presOf" srcId="{B84BF998-299E-4D6B-9A74-BD9D63935D89}" destId="{62EB43A7-D3B6-4096-9BFE-3A7278807D9B}" srcOrd="0" destOrd="0" presId="urn:microsoft.com/office/officeart/2005/8/layout/hierarchy3"/>
    <dgm:cxn modelId="{F7FE28F5-0D2D-46AF-B328-565A3C5169F5}" type="presOf" srcId="{B84BF998-299E-4D6B-9A74-BD9D63935D89}" destId="{C5A7812D-8B62-47DD-940A-695027F5C9B4}" srcOrd="1" destOrd="0" presId="urn:microsoft.com/office/officeart/2005/8/layout/hierarchy3"/>
    <dgm:cxn modelId="{4534E9E9-93AD-4784-A62A-FCB15C4CB1FD}" type="presOf" srcId="{EC14E856-AB02-4F09-B312-DE90614FD618}" destId="{62BFD1C5-7ED5-454F-A4D6-138EB41D40CC}" srcOrd="0" destOrd="0" presId="urn:microsoft.com/office/officeart/2005/8/layout/hierarchy3"/>
    <dgm:cxn modelId="{36178019-ADF2-4CCA-A521-CC0142C7F9CE}" type="presOf" srcId="{E9445120-7061-4954-A4AD-DDDE96B9EDF0}" destId="{4C26CA5A-5104-4E1D-B770-FB4C768103B7}" srcOrd="0" destOrd="0" presId="urn:microsoft.com/office/officeart/2005/8/layout/hierarchy3"/>
    <dgm:cxn modelId="{17C77C40-FD80-49C2-89AD-D1F2F1FEAD3F}" type="presOf" srcId="{90324BAE-9128-48AD-94DE-F9A40492119D}" destId="{235F7276-E858-4FD8-8650-822231D3F7A6}" srcOrd="0" destOrd="0" presId="urn:microsoft.com/office/officeart/2005/8/layout/hierarchy3"/>
    <dgm:cxn modelId="{427F14E7-C8C9-4E1A-A2C6-8220A102292D}" type="presOf" srcId="{58664C80-E2F7-48D9-91F9-3FBF8C551E05}" destId="{73FC3DA8-8DB9-47BD-B346-29A6D5C4A17D}" srcOrd="0" destOrd="0" presId="urn:microsoft.com/office/officeart/2005/8/layout/hierarchy3"/>
    <dgm:cxn modelId="{E546A02C-7380-49D3-A09C-6DC5E5F2135F}" type="presParOf" srcId="{4C26CA5A-5104-4E1D-B770-FB4C768103B7}" destId="{01D1BA0A-D30D-474E-B698-E36F0B366FCA}" srcOrd="0" destOrd="0" presId="urn:microsoft.com/office/officeart/2005/8/layout/hierarchy3"/>
    <dgm:cxn modelId="{E314ADBF-A125-4164-8490-B1B1A7F8D795}" type="presParOf" srcId="{01D1BA0A-D30D-474E-B698-E36F0B366FCA}" destId="{86A50638-0D43-4061-AE2A-2FD4A0BD9AF6}" srcOrd="0" destOrd="0" presId="urn:microsoft.com/office/officeart/2005/8/layout/hierarchy3"/>
    <dgm:cxn modelId="{C71AFAA0-CAFD-4F50-9BFC-E64EF8D9F4EE}" type="presParOf" srcId="{86A50638-0D43-4061-AE2A-2FD4A0BD9AF6}" destId="{62EB43A7-D3B6-4096-9BFE-3A7278807D9B}" srcOrd="0" destOrd="0" presId="urn:microsoft.com/office/officeart/2005/8/layout/hierarchy3"/>
    <dgm:cxn modelId="{4A61A5E6-5E31-47AC-B0C1-042F9ADD0C74}" type="presParOf" srcId="{86A50638-0D43-4061-AE2A-2FD4A0BD9AF6}" destId="{C5A7812D-8B62-47DD-940A-695027F5C9B4}" srcOrd="1" destOrd="0" presId="urn:microsoft.com/office/officeart/2005/8/layout/hierarchy3"/>
    <dgm:cxn modelId="{4528DF13-48BB-4F26-ADA8-46776F010459}" type="presParOf" srcId="{01D1BA0A-D30D-474E-B698-E36F0B366FCA}" destId="{64C2936C-60ED-4B31-B572-7E1E859D04E2}" srcOrd="1" destOrd="0" presId="urn:microsoft.com/office/officeart/2005/8/layout/hierarchy3"/>
    <dgm:cxn modelId="{9F584CB4-5385-4EE9-8E57-3110940B5092}" type="presParOf" srcId="{64C2936C-60ED-4B31-B572-7E1E859D04E2}" destId="{235F7276-E858-4FD8-8650-822231D3F7A6}" srcOrd="0" destOrd="0" presId="urn:microsoft.com/office/officeart/2005/8/layout/hierarchy3"/>
    <dgm:cxn modelId="{AEE628EF-AD6C-44B8-BE1B-4E31606273F6}" type="presParOf" srcId="{64C2936C-60ED-4B31-B572-7E1E859D04E2}" destId="{9504FAC9-D84C-44E7-BD52-A55E973AA492}" srcOrd="1" destOrd="0" presId="urn:microsoft.com/office/officeart/2005/8/layout/hierarchy3"/>
    <dgm:cxn modelId="{38914D4C-7495-4CEA-8D36-BC57023BF633}" type="presParOf" srcId="{64C2936C-60ED-4B31-B572-7E1E859D04E2}" destId="{73FC3DA8-8DB9-47BD-B346-29A6D5C4A17D}" srcOrd="2" destOrd="0" presId="urn:microsoft.com/office/officeart/2005/8/layout/hierarchy3"/>
    <dgm:cxn modelId="{12FDF134-AA15-4CC8-8D15-9C2225AD7BE5}" type="presParOf" srcId="{64C2936C-60ED-4B31-B572-7E1E859D04E2}" destId="{62BFD1C5-7ED5-454F-A4D6-138EB41D40CC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9445120-7061-4954-A4AD-DDDE96B9EDF0}" type="doc">
      <dgm:prSet loTypeId="urn:microsoft.com/office/officeart/2005/8/layout/hierarchy3" loCatId="list" qsTypeId="urn:microsoft.com/office/officeart/2005/8/quickstyle/3d5" qsCatId="3D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B84BF998-299E-4D6B-9A74-BD9D63935D89}">
      <dgm:prSet phldrT="[Text]" custT="1"/>
      <dgm:spPr/>
      <dgm:t>
        <a:bodyPr/>
        <a:lstStyle/>
        <a:p>
          <a:r>
            <a:rPr lang="en-US" sz="2400" b="1" dirty="0"/>
            <a:t>JAMINAN PEMERINTAH</a:t>
          </a:r>
        </a:p>
      </dgm:t>
    </dgm:pt>
    <dgm:pt modelId="{AFC1BA8D-B282-4BC7-BB4B-6BB047322D3A}" type="parTrans" cxnId="{70C00E21-F3AE-4B6A-A012-EA66B0AC8FBA}">
      <dgm:prSet/>
      <dgm:spPr/>
      <dgm:t>
        <a:bodyPr/>
        <a:lstStyle/>
        <a:p>
          <a:endParaRPr lang="en-US" sz="1800"/>
        </a:p>
      </dgm:t>
    </dgm:pt>
    <dgm:pt modelId="{4EF26869-5763-4E21-8772-9EF46EB7D172}" type="sibTrans" cxnId="{70C00E21-F3AE-4B6A-A012-EA66B0AC8FBA}">
      <dgm:prSet/>
      <dgm:spPr/>
      <dgm:t>
        <a:bodyPr/>
        <a:lstStyle/>
        <a:p>
          <a:endParaRPr lang="en-US" sz="1800"/>
        </a:p>
      </dgm:t>
    </dgm:pt>
    <dgm:pt modelId="{61D648E8-D022-4FB2-871D-051F1DA350C7}">
      <dgm:prSet phldrT="[Text]" custT="1"/>
      <dgm:spPr/>
      <dgm:t>
        <a:bodyPr/>
        <a:lstStyle/>
        <a:p>
          <a:pPr algn="l"/>
          <a:r>
            <a:rPr lang="en-US" sz="1800" b="1" u="sng" dirty="0" err="1"/>
            <a:t>Tujuan</a:t>
          </a:r>
          <a:r>
            <a:rPr lang="en-US" sz="1800" b="0" dirty="0"/>
            <a:t>: </a:t>
          </a:r>
          <a:r>
            <a:rPr lang="en-US" sz="1800" b="0" dirty="0" err="1"/>
            <a:t>untuk</a:t>
          </a:r>
          <a:r>
            <a:rPr lang="en-US" sz="1800" b="0" dirty="0"/>
            <a:t> </a:t>
          </a:r>
          <a:r>
            <a:rPr lang="en-US" sz="1800" b="0" dirty="0" err="1"/>
            <a:t>meningkatkan</a:t>
          </a:r>
          <a:r>
            <a:rPr lang="en-US" sz="1800" b="0" dirty="0"/>
            <a:t> </a:t>
          </a:r>
          <a:r>
            <a:rPr lang="en-US" sz="1800" b="0" dirty="0" err="1"/>
            <a:t>bankabilitas</a:t>
          </a:r>
          <a:r>
            <a:rPr lang="en-US" sz="1800" b="0" dirty="0"/>
            <a:t> </a:t>
          </a:r>
          <a:r>
            <a:rPr lang="en-US" sz="1800" b="0" dirty="0" err="1"/>
            <a:t>dan</a:t>
          </a:r>
          <a:r>
            <a:rPr lang="en-US" sz="1800" b="0" dirty="0"/>
            <a:t> </a:t>
          </a:r>
          <a:r>
            <a:rPr lang="en-US" sz="1800" b="0" dirty="0" err="1"/>
            <a:t>kelayakan</a:t>
          </a:r>
          <a:r>
            <a:rPr lang="en-US" sz="1800" b="0" dirty="0"/>
            <a:t> </a:t>
          </a:r>
          <a:r>
            <a:rPr lang="en-US" sz="1800" b="0" dirty="0" err="1"/>
            <a:t>kredit</a:t>
          </a:r>
          <a:r>
            <a:rPr lang="en-US" sz="1800" b="0" dirty="0"/>
            <a:t> </a:t>
          </a:r>
          <a:r>
            <a:rPr lang="en-US" sz="1800" b="0" dirty="0" err="1"/>
            <a:t>proyek</a:t>
          </a:r>
          <a:r>
            <a:rPr lang="en-US" sz="1800" b="0" dirty="0"/>
            <a:t> KPBU</a:t>
          </a:r>
        </a:p>
      </dgm:t>
    </dgm:pt>
    <dgm:pt modelId="{90324BAE-9128-48AD-94DE-F9A40492119D}" type="parTrans" cxnId="{153BEFCA-1098-4268-B135-D8A0CF395E85}">
      <dgm:prSet/>
      <dgm:spPr/>
      <dgm:t>
        <a:bodyPr/>
        <a:lstStyle/>
        <a:p>
          <a:endParaRPr lang="en-US" sz="1800"/>
        </a:p>
      </dgm:t>
    </dgm:pt>
    <dgm:pt modelId="{16F2E5A7-170D-4041-A32F-8448225DC34C}" type="sibTrans" cxnId="{153BEFCA-1098-4268-B135-D8A0CF395E85}">
      <dgm:prSet/>
      <dgm:spPr/>
      <dgm:t>
        <a:bodyPr/>
        <a:lstStyle/>
        <a:p>
          <a:endParaRPr lang="en-US" sz="1800"/>
        </a:p>
      </dgm:t>
    </dgm:pt>
    <dgm:pt modelId="{EC14E856-AB02-4F09-B312-DE90614FD618}">
      <dgm:prSet custT="1"/>
      <dgm:spPr/>
      <dgm:t>
        <a:bodyPr/>
        <a:lstStyle/>
        <a:p>
          <a:pPr algn="l"/>
          <a:r>
            <a:rPr lang="en-US" sz="1800" b="1" u="sng" dirty="0" err="1"/>
            <a:t>Prinsip</a:t>
          </a:r>
          <a:r>
            <a:rPr lang="en-US" sz="1800" dirty="0"/>
            <a:t>: </a:t>
          </a:r>
        </a:p>
        <a:p>
          <a:pPr marL="236538" indent="-236538"/>
          <a:r>
            <a:rPr lang="en-US" sz="1800" dirty="0"/>
            <a:t>-   </a:t>
          </a:r>
          <a:r>
            <a:rPr lang="en-US" sz="1800" dirty="0" err="1"/>
            <a:t>Alokasi</a:t>
          </a:r>
          <a:r>
            <a:rPr lang="en-US" sz="1800" dirty="0"/>
            <a:t> </a:t>
          </a:r>
          <a:r>
            <a:rPr lang="en-US" sz="1800" dirty="0" err="1"/>
            <a:t>risiko</a:t>
          </a:r>
          <a:endParaRPr lang="en-US" sz="1800" dirty="0"/>
        </a:p>
        <a:p>
          <a:pPr marL="236538" indent="-236538"/>
          <a:r>
            <a:rPr lang="en-US" sz="1800" dirty="0"/>
            <a:t>-   </a:t>
          </a:r>
          <a:r>
            <a:rPr lang="en-US" sz="1800" dirty="0" err="1"/>
            <a:t>Diberikan</a:t>
          </a:r>
          <a:r>
            <a:rPr lang="en-US" sz="1800" dirty="0"/>
            <a:t> </a:t>
          </a:r>
          <a:r>
            <a:rPr lang="en-US" sz="1800" dirty="0" err="1"/>
            <a:t>dengan</a:t>
          </a:r>
          <a:r>
            <a:rPr lang="en-US" sz="1800" dirty="0"/>
            <a:t> </a:t>
          </a:r>
          <a:r>
            <a:rPr lang="en-US" sz="1800" dirty="0" err="1"/>
            <a:t>memperhatikan</a:t>
          </a:r>
          <a:r>
            <a:rPr lang="en-US" sz="1800" dirty="0"/>
            <a:t> </a:t>
          </a:r>
          <a:r>
            <a:rPr lang="en-US" sz="1800" dirty="0" err="1"/>
            <a:t>prinsip</a:t>
          </a:r>
          <a:r>
            <a:rPr lang="en-US" sz="1800" dirty="0"/>
            <a:t> </a:t>
          </a:r>
          <a:r>
            <a:rPr lang="en-US" sz="1800" dirty="0" err="1"/>
            <a:t>pengelolaan</a:t>
          </a:r>
          <a:r>
            <a:rPr lang="en-US" sz="1800" dirty="0"/>
            <a:t> </a:t>
          </a:r>
          <a:r>
            <a:rPr lang="en-US" sz="1800" dirty="0" err="1"/>
            <a:t>dan</a:t>
          </a:r>
          <a:r>
            <a:rPr lang="en-US" sz="1800" dirty="0"/>
            <a:t> </a:t>
          </a:r>
          <a:r>
            <a:rPr lang="en-US" sz="1800" dirty="0" err="1"/>
            <a:t>pengendalian</a:t>
          </a:r>
          <a:r>
            <a:rPr lang="en-US" sz="1800" dirty="0"/>
            <a:t> </a:t>
          </a:r>
          <a:r>
            <a:rPr lang="en-US" sz="1800" dirty="0" err="1"/>
            <a:t>risiko</a:t>
          </a:r>
          <a:r>
            <a:rPr lang="en-US" sz="1800" dirty="0"/>
            <a:t> </a:t>
          </a:r>
          <a:r>
            <a:rPr lang="en-US" sz="1800" dirty="0" err="1"/>
            <a:t>keuangan</a:t>
          </a:r>
          <a:r>
            <a:rPr lang="en-US" sz="1800" dirty="0"/>
            <a:t> </a:t>
          </a:r>
          <a:r>
            <a:rPr lang="en-US" sz="1800" dirty="0" err="1"/>
            <a:t>dalam</a:t>
          </a:r>
          <a:r>
            <a:rPr lang="en-US" sz="1800" dirty="0"/>
            <a:t> </a:t>
          </a:r>
          <a:r>
            <a:rPr lang="en-US" sz="1800" dirty="0" err="1"/>
            <a:t>Anggaran</a:t>
          </a:r>
          <a:r>
            <a:rPr lang="en-US" sz="1800" dirty="0"/>
            <a:t> </a:t>
          </a:r>
          <a:r>
            <a:rPr lang="en-US" sz="1800" dirty="0" err="1"/>
            <a:t>Pendapatan</a:t>
          </a:r>
          <a:r>
            <a:rPr lang="en-US" sz="1800" dirty="0"/>
            <a:t> </a:t>
          </a:r>
          <a:r>
            <a:rPr lang="en-US" sz="1800" dirty="0" err="1"/>
            <a:t>dan</a:t>
          </a:r>
          <a:r>
            <a:rPr lang="en-US" sz="1800" dirty="0"/>
            <a:t> </a:t>
          </a:r>
          <a:r>
            <a:rPr lang="en-US" sz="1800" dirty="0" err="1"/>
            <a:t>Belanja</a:t>
          </a:r>
          <a:r>
            <a:rPr lang="en-US" sz="1800" dirty="0"/>
            <a:t> Negara.</a:t>
          </a:r>
          <a:endParaRPr lang="en-US" sz="1800" dirty="0">
            <a:latin typeface="Calibri" pitchFamily="34" charset="0"/>
            <a:cs typeface="Calibri" pitchFamily="34" charset="0"/>
          </a:endParaRPr>
        </a:p>
      </dgm:t>
    </dgm:pt>
    <dgm:pt modelId="{58664C80-E2F7-48D9-91F9-3FBF8C551E05}" type="parTrans" cxnId="{18581779-C8DB-4667-861A-AFBA529AE0BD}">
      <dgm:prSet/>
      <dgm:spPr/>
      <dgm:t>
        <a:bodyPr/>
        <a:lstStyle/>
        <a:p>
          <a:endParaRPr lang="en-US" sz="1800"/>
        </a:p>
      </dgm:t>
    </dgm:pt>
    <dgm:pt modelId="{FF14DE00-EE92-462E-9113-56DBBD054748}" type="sibTrans" cxnId="{18581779-C8DB-4667-861A-AFBA529AE0BD}">
      <dgm:prSet/>
      <dgm:spPr/>
      <dgm:t>
        <a:bodyPr/>
        <a:lstStyle/>
        <a:p>
          <a:endParaRPr lang="en-US" sz="1800"/>
        </a:p>
      </dgm:t>
    </dgm:pt>
    <dgm:pt modelId="{4C26CA5A-5104-4E1D-B770-FB4C768103B7}" type="pres">
      <dgm:prSet presAssocID="{E9445120-7061-4954-A4AD-DDDE96B9EDF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01D1BA0A-D30D-474E-B698-E36F0B366FCA}" type="pres">
      <dgm:prSet presAssocID="{B84BF998-299E-4D6B-9A74-BD9D63935D89}" presName="root" presStyleCnt="0"/>
      <dgm:spPr/>
    </dgm:pt>
    <dgm:pt modelId="{86A50638-0D43-4061-AE2A-2FD4A0BD9AF6}" type="pres">
      <dgm:prSet presAssocID="{B84BF998-299E-4D6B-9A74-BD9D63935D89}" presName="rootComposite" presStyleCnt="0"/>
      <dgm:spPr/>
    </dgm:pt>
    <dgm:pt modelId="{62EB43A7-D3B6-4096-9BFE-3A7278807D9B}" type="pres">
      <dgm:prSet presAssocID="{B84BF998-299E-4D6B-9A74-BD9D63935D89}" presName="rootText" presStyleLbl="node1" presStyleIdx="0" presStyleCnt="1" custScaleX="284314" custScaleY="180995" custLinFactNeighborY="-23113"/>
      <dgm:spPr/>
      <dgm:t>
        <a:bodyPr/>
        <a:lstStyle/>
        <a:p>
          <a:endParaRPr lang="id-ID"/>
        </a:p>
      </dgm:t>
    </dgm:pt>
    <dgm:pt modelId="{C5A7812D-8B62-47DD-940A-695027F5C9B4}" type="pres">
      <dgm:prSet presAssocID="{B84BF998-299E-4D6B-9A74-BD9D63935D89}" presName="rootConnector" presStyleLbl="node1" presStyleIdx="0" presStyleCnt="1"/>
      <dgm:spPr/>
      <dgm:t>
        <a:bodyPr/>
        <a:lstStyle/>
        <a:p>
          <a:endParaRPr lang="id-ID"/>
        </a:p>
      </dgm:t>
    </dgm:pt>
    <dgm:pt modelId="{64C2936C-60ED-4B31-B572-7E1E859D04E2}" type="pres">
      <dgm:prSet presAssocID="{B84BF998-299E-4D6B-9A74-BD9D63935D89}" presName="childShape" presStyleCnt="0"/>
      <dgm:spPr/>
    </dgm:pt>
    <dgm:pt modelId="{235F7276-E858-4FD8-8650-822231D3F7A6}" type="pres">
      <dgm:prSet presAssocID="{90324BAE-9128-48AD-94DE-F9A40492119D}" presName="Name13" presStyleLbl="parChTrans1D2" presStyleIdx="0" presStyleCnt="2"/>
      <dgm:spPr/>
      <dgm:t>
        <a:bodyPr/>
        <a:lstStyle/>
        <a:p>
          <a:endParaRPr lang="id-ID"/>
        </a:p>
      </dgm:t>
    </dgm:pt>
    <dgm:pt modelId="{9504FAC9-D84C-44E7-BD52-A55E973AA492}" type="pres">
      <dgm:prSet presAssocID="{61D648E8-D022-4FB2-871D-051F1DA350C7}" presName="childText" presStyleLbl="bgAcc1" presStyleIdx="0" presStyleCnt="2" custScaleX="385828" custScaleY="19291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3FC3DA8-8DB9-47BD-B346-29A6D5C4A17D}" type="pres">
      <dgm:prSet presAssocID="{58664C80-E2F7-48D9-91F9-3FBF8C551E05}" presName="Name13" presStyleLbl="parChTrans1D2" presStyleIdx="1" presStyleCnt="2"/>
      <dgm:spPr/>
      <dgm:t>
        <a:bodyPr/>
        <a:lstStyle/>
        <a:p>
          <a:endParaRPr lang="id-ID"/>
        </a:p>
      </dgm:t>
    </dgm:pt>
    <dgm:pt modelId="{62BFD1C5-7ED5-454F-A4D6-138EB41D40CC}" type="pres">
      <dgm:prSet presAssocID="{EC14E856-AB02-4F09-B312-DE90614FD618}" presName="childText" presStyleLbl="bgAcc1" presStyleIdx="1" presStyleCnt="2" custScaleX="385828" custScaleY="483479" custLinFactNeighborY="-385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0C00E21-F3AE-4B6A-A012-EA66B0AC8FBA}" srcId="{E9445120-7061-4954-A4AD-DDDE96B9EDF0}" destId="{B84BF998-299E-4D6B-9A74-BD9D63935D89}" srcOrd="0" destOrd="0" parTransId="{AFC1BA8D-B282-4BC7-BB4B-6BB047322D3A}" sibTransId="{4EF26869-5763-4E21-8772-9EF46EB7D172}"/>
    <dgm:cxn modelId="{153BEFCA-1098-4268-B135-D8A0CF395E85}" srcId="{B84BF998-299E-4D6B-9A74-BD9D63935D89}" destId="{61D648E8-D022-4FB2-871D-051F1DA350C7}" srcOrd="0" destOrd="0" parTransId="{90324BAE-9128-48AD-94DE-F9A40492119D}" sibTransId="{16F2E5A7-170D-4041-A32F-8448225DC34C}"/>
    <dgm:cxn modelId="{B8E87E9E-D129-45C0-84B6-4C670BD9A02C}" type="presOf" srcId="{E9445120-7061-4954-A4AD-DDDE96B9EDF0}" destId="{4C26CA5A-5104-4E1D-B770-FB4C768103B7}" srcOrd="0" destOrd="0" presId="urn:microsoft.com/office/officeart/2005/8/layout/hierarchy3"/>
    <dgm:cxn modelId="{B1D36100-D6B9-4861-B14F-86AA097742FB}" type="presOf" srcId="{B84BF998-299E-4D6B-9A74-BD9D63935D89}" destId="{C5A7812D-8B62-47DD-940A-695027F5C9B4}" srcOrd="1" destOrd="0" presId="urn:microsoft.com/office/officeart/2005/8/layout/hierarchy3"/>
    <dgm:cxn modelId="{E114FDD7-A2AA-4824-9599-BBA9D82CA723}" type="presOf" srcId="{EC14E856-AB02-4F09-B312-DE90614FD618}" destId="{62BFD1C5-7ED5-454F-A4D6-138EB41D40CC}" srcOrd="0" destOrd="0" presId="urn:microsoft.com/office/officeart/2005/8/layout/hierarchy3"/>
    <dgm:cxn modelId="{918BDCF0-9200-4ECC-BBFD-959E84F78A95}" type="presOf" srcId="{90324BAE-9128-48AD-94DE-F9A40492119D}" destId="{235F7276-E858-4FD8-8650-822231D3F7A6}" srcOrd="0" destOrd="0" presId="urn:microsoft.com/office/officeart/2005/8/layout/hierarchy3"/>
    <dgm:cxn modelId="{94978860-FBDE-47E2-B60C-E71BEB144F1E}" type="presOf" srcId="{61D648E8-D022-4FB2-871D-051F1DA350C7}" destId="{9504FAC9-D84C-44E7-BD52-A55E973AA492}" srcOrd="0" destOrd="0" presId="urn:microsoft.com/office/officeart/2005/8/layout/hierarchy3"/>
    <dgm:cxn modelId="{D8EC9DD5-F585-47BB-90FE-6A108C60F823}" type="presOf" srcId="{B84BF998-299E-4D6B-9A74-BD9D63935D89}" destId="{62EB43A7-D3B6-4096-9BFE-3A7278807D9B}" srcOrd="0" destOrd="0" presId="urn:microsoft.com/office/officeart/2005/8/layout/hierarchy3"/>
    <dgm:cxn modelId="{18581779-C8DB-4667-861A-AFBA529AE0BD}" srcId="{B84BF998-299E-4D6B-9A74-BD9D63935D89}" destId="{EC14E856-AB02-4F09-B312-DE90614FD618}" srcOrd="1" destOrd="0" parTransId="{58664C80-E2F7-48D9-91F9-3FBF8C551E05}" sibTransId="{FF14DE00-EE92-462E-9113-56DBBD054748}"/>
    <dgm:cxn modelId="{C78FC87E-6116-44AB-B4A6-FB3CA6A94E9C}" type="presOf" srcId="{58664C80-E2F7-48D9-91F9-3FBF8C551E05}" destId="{73FC3DA8-8DB9-47BD-B346-29A6D5C4A17D}" srcOrd="0" destOrd="0" presId="urn:microsoft.com/office/officeart/2005/8/layout/hierarchy3"/>
    <dgm:cxn modelId="{DBA28FB4-CAFF-45A0-A46A-7D244F9FAAA9}" type="presParOf" srcId="{4C26CA5A-5104-4E1D-B770-FB4C768103B7}" destId="{01D1BA0A-D30D-474E-B698-E36F0B366FCA}" srcOrd="0" destOrd="0" presId="urn:microsoft.com/office/officeart/2005/8/layout/hierarchy3"/>
    <dgm:cxn modelId="{C1ABD4FF-896C-4EFC-88AF-FB51279C0F78}" type="presParOf" srcId="{01D1BA0A-D30D-474E-B698-E36F0B366FCA}" destId="{86A50638-0D43-4061-AE2A-2FD4A0BD9AF6}" srcOrd="0" destOrd="0" presId="urn:microsoft.com/office/officeart/2005/8/layout/hierarchy3"/>
    <dgm:cxn modelId="{E0CDDEAA-4980-4890-A523-557B6E70C443}" type="presParOf" srcId="{86A50638-0D43-4061-AE2A-2FD4A0BD9AF6}" destId="{62EB43A7-D3B6-4096-9BFE-3A7278807D9B}" srcOrd="0" destOrd="0" presId="urn:microsoft.com/office/officeart/2005/8/layout/hierarchy3"/>
    <dgm:cxn modelId="{C7560E51-0338-4B0D-8CFB-45086103BD6E}" type="presParOf" srcId="{86A50638-0D43-4061-AE2A-2FD4A0BD9AF6}" destId="{C5A7812D-8B62-47DD-940A-695027F5C9B4}" srcOrd="1" destOrd="0" presId="urn:microsoft.com/office/officeart/2005/8/layout/hierarchy3"/>
    <dgm:cxn modelId="{6BA65586-C334-41E3-896D-E67E7D4FC8F7}" type="presParOf" srcId="{01D1BA0A-D30D-474E-B698-E36F0B366FCA}" destId="{64C2936C-60ED-4B31-B572-7E1E859D04E2}" srcOrd="1" destOrd="0" presId="urn:microsoft.com/office/officeart/2005/8/layout/hierarchy3"/>
    <dgm:cxn modelId="{0284FD03-0C38-4D32-A415-628C5A1E0CE8}" type="presParOf" srcId="{64C2936C-60ED-4B31-B572-7E1E859D04E2}" destId="{235F7276-E858-4FD8-8650-822231D3F7A6}" srcOrd="0" destOrd="0" presId="urn:microsoft.com/office/officeart/2005/8/layout/hierarchy3"/>
    <dgm:cxn modelId="{425F1CB5-B8D0-4D5D-A91E-F76D09B85DBF}" type="presParOf" srcId="{64C2936C-60ED-4B31-B572-7E1E859D04E2}" destId="{9504FAC9-D84C-44E7-BD52-A55E973AA492}" srcOrd="1" destOrd="0" presId="urn:microsoft.com/office/officeart/2005/8/layout/hierarchy3"/>
    <dgm:cxn modelId="{E6D4E7AD-DAE7-44D4-BBB6-E892F0AAD0D5}" type="presParOf" srcId="{64C2936C-60ED-4B31-B572-7E1E859D04E2}" destId="{73FC3DA8-8DB9-47BD-B346-29A6D5C4A17D}" srcOrd="2" destOrd="0" presId="urn:microsoft.com/office/officeart/2005/8/layout/hierarchy3"/>
    <dgm:cxn modelId="{BE24E36D-205C-4250-BD17-3D4D57ABF9C8}" type="presParOf" srcId="{64C2936C-60ED-4B31-B572-7E1E859D04E2}" destId="{62BFD1C5-7ED5-454F-A4D6-138EB41D40CC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9445120-7061-4954-A4AD-DDDE96B9EDF0}" type="doc">
      <dgm:prSet loTypeId="urn:microsoft.com/office/officeart/2005/8/layout/hierarchy3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84BF998-299E-4D6B-9A74-BD9D63935D89}">
      <dgm:prSet phldrT="[Text]" custT="1"/>
      <dgm:spPr/>
      <dgm:t>
        <a:bodyPr/>
        <a:lstStyle/>
        <a:p>
          <a:r>
            <a:rPr lang="en-US" sz="2000" b="1" dirty="0"/>
            <a:t>PEMBAYARAN OLEH PENGGUNA DALAM BENTUK TARIF</a:t>
          </a:r>
        </a:p>
      </dgm:t>
    </dgm:pt>
    <dgm:pt modelId="{AFC1BA8D-B282-4BC7-BB4B-6BB047322D3A}" type="parTrans" cxnId="{70C00E21-F3AE-4B6A-A012-EA66B0AC8FBA}">
      <dgm:prSet/>
      <dgm:spPr/>
      <dgm:t>
        <a:bodyPr/>
        <a:lstStyle/>
        <a:p>
          <a:endParaRPr lang="en-US" sz="1800"/>
        </a:p>
      </dgm:t>
    </dgm:pt>
    <dgm:pt modelId="{4EF26869-5763-4E21-8772-9EF46EB7D172}" type="sibTrans" cxnId="{70C00E21-F3AE-4B6A-A012-EA66B0AC8FBA}">
      <dgm:prSet/>
      <dgm:spPr/>
      <dgm:t>
        <a:bodyPr/>
        <a:lstStyle/>
        <a:p>
          <a:endParaRPr lang="en-US" sz="1800"/>
        </a:p>
      </dgm:t>
    </dgm:pt>
    <dgm:pt modelId="{61D648E8-D022-4FB2-871D-051F1DA350C7}">
      <dgm:prSet phldrT="[Text]" custT="1"/>
      <dgm:spPr/>
      <dgm:t>
        <a:bodyPr/>
        <a:lstStyle/>
        <a:p>
          <a:pPr algn="l"/>
          <a:r>
            <a:rPr lang="en-US" sz="1800" b="1" dirty="0"/>
            <a:t>PJPK </a:t>
          </a:r>
          <a:r>
            <a:rPr lang="en-US" sz="1800" b="1" dirty="0" err="1"/>
            <a:t>menetapkan</a:t>
          </a:r>
          <a:r>
            <a:rPr lang="en-US" sz="1800" b="1" dirty="0"/>
            <a:t> </a:t>
          </a:r>
          <a:r>
            <a:rPr lang="en-US" sz="1800" b="1" dirty="0" err="1"/>
            <a:t>tarif</a:t>
          </a:r>
          <a:r>
            <a:rPr lang="en-US" sz="1800" b="1" dirty="0"/>
            <a:t> </a:t>
          </a:r>
          <a:r>
            <a:rPr lang="en-US" sz="1800" b="1" dirty="0" err="1"/>
            <a:t>awal</a:t>
          </a:r>
          <a:r>
            <a:rPr lang="en-US" sz="1800" b="1" dirty="0"/>
            <a:t> </a:t>
          </a:r>
          <a:r>
            <a:rPr lang="en-US" sz="1800" b="1" dirty="0" err="1"/>
            <a:t>atas</a:t>
          </a:r>
          <a:r>
            <a:rPr lang="en-US" sz="1800" b="1" dirty="0"/>
            <a:t> </a:t>
          </a:r>
          <a:r>
            <a:rPr lang="en-US" sz="1800" b="1" dirty="0" err="1"/>
            <a:t>penyediaan</a:t>
          </a:r>
          <a:r>
            <a:rPr lang="en-US" sz="1800" b="1" dirty="0"/>
            <a:t> </a:t>
          </a:r>
          <a:r>
            <a:rPr lang="en-US" sz="1800" b="1" dirty="0" err="1"/>
            <a:t>infrastruktur</a:t>
          </a:r>
          <a:endParaRPr lang="en-US" sz="1800" b="1" dirty="0"/>
        </a:p>
      </dgm:t>
    </dgm:pt>
    <dgm:pt modelId="{90324BAE-9128-48AD-94DE-F9A40492119D}" type="parTrans" cxnId="{153BEFCA-1098-4268-B135-D8A0CF395E85}">
      <dgm:prSet/>
      <dgm:spPr/>
      <dgm:t>
        <a:bodyPr/>
        <a:lstStyle/>
        <a:p>
          <a:endParaRPr lang="en-US" sz="1800"/>
        </a:p>
      </dgm:t>
    </dgm:pt>
    <dgm:pt modelId="{16F2E5A7-170D-4041-A32F-8448225DC34C}" type="sibTrans" cxnId="{153BEFCA-1098-4268-B135-D8A0CF395E85}">
      <dgm:prSet/>
      <dgm:spPr/>
      <dgm:t>
        <a:bodyPr/>
        <a:lstStyle/>
        <a:p>
          <a:endParaRPr lang="en-US" sz="1800"/>
        </a:p>
      </dgm:t>
    </dgm:pt>
    <dgm:pt modelId="{DA866348-CF26-4594-9B6F-189EDF3052F8}">
      <dgm:prSet/>
      <dgm:spPr/>
      <dgm:t>
        <a:bodyPr/>
        <a:lstStyle/>
        <a:p>
          <a:pPr algn="l"/>
          <a:r>
            <a:rPr lang="en-US" b="1" dirty="0" err="1"/>
            <a:t>Tarif</a:t>
          </a:r>
          <a:r>
            <a:rPr lang="en-US" b="1" dirty="0"/>
            <a:t> </a:t>
          </a:r>
          <a:r>
            <a:rPr lang="en-US" b="1" dirty="0" err="1"/>
            <a:t>awal</a:t>
          </a:r>
          <a:r>
            <a:rPr lang="en-US" b="1" dirty="0"/>
            <a:t> </a:t>
          </a:r>
          <a:r>
            <a:rPr lang="en-US" b="1" dirty="0" err="1"/>
            <a:t>dan</a:t>
          </a:r>
          <a:r>
            <a:rPr lang="en-US" b="1" dirty="0"/>
            <a:t> </a:t>
          </a:r>
          <a:r>
            <a:rPr lang="en-US" b="1" dirty="0" err="1"/>
            <a:t>penyesuaiannya</a:t>
          </a:r>
          <a:r>
            <a:rPr lang="en-US" b="1" dirty="0"/>
            <a:t>, </a:t>
          </a:r>
          <a:r>
            <a:rPr lang="en-US" b="1" dirty="0" err="1"/>
            <a:t>ditetapkan</a:t>
          </a:r>
          <a:r>
            <a:rPr lang="en-US" b="1" dirty="0"/>
            <a:t> </a:t>
          </a:r>
          <a:r>
            <a:rPr lang="en-US" b="1" dirty="0" err="1"/>
            <a:t>untuk</a:t>
          </a:r>
          <a:r>
            <a:rPr lang="en-US" b="1" dirty="0"/>
            <a:t> </a:t>
          </a:r>
          <a:r>
            <a:rPr lang="fi-FI" b="1" dirty="0"/>
            <a:t>memastikan pengembalian investasi yang meliputi </a:t>
          </a:r>
          <a:r>
            <a:rPr lang="en-US" b="1" dirty="0" err="1"/>
            <a:t>penutupan</a:t>
          </a:r>
          <a:r>
            <a:rPr lang="en-US" b="1" dirty="0"/>
            <a:t> </a:t>
          </a:r>
          <a:r>
            <a:rPr lang="en-US" b="1" dirty="0" err="1"/>
            <a:t>biaya</a:t>
          </a:r>
          <a:r>
            <a:rPr lang="en-US" b="1" dirty="0"/>
            <a:t> modal, </a:t>
          </a:r>
          <a:r>
            <a:rPr lang="en-US" b="1" dirty="0" err="1"/>
            <a:t>biaya</a:t>
          </a:r>
          <a:r>
            <a:rPr lang="en-US" b="1" dirty="0"/>
            <a:t> </a:t>
          </a:r>
          <a:r>
            <a:rPr lang="en-US" b="1" dirty="0" err="1"/>
            <a:t>operasional</a:t>
          </a:r>
          <a:r>
            <a:rPr lang="en-US" b="1" dirty="0"/>
            <a:t>, </a:t>
          </a:r>
          <a:r>
            <a:rPr lang="en-US" b="1" dirty="0" err="1"/>
            <a:t>dan</a:t>
          </a:r>
          <a:r>
            <a:rPr lang="en-US" b="1" dirty="0"/>
            <a:t> </a:t>
          </a:r>
          <a:r>
            <a:rPr lang="en-US" b="1" dirty="0" err="1"/>
            <a:t>keuntungan</a:t>
          </a:r>
          <a:r>
            <a:rPr lang="en-US" b="1" dirty="0"/>
            <a:t> </a:t>
          </a:r>
          <a:r>
            <a:rPr lang="en-US" b="1" dirty="0" err="1"/>
            <a:t>dalam</a:t>
          </a:r>
          <a:r>
            <a:rPr lang="en-US" b="1" dirty="0"/>
            <a:t> </a:t>
          </a:r>
          <a:r>
            <a:rPr lang="en-US" b="1" dirty="0" err="1"/>
            <a:t>kurun</a:t>
          </a:r>
          <a:r>
            <a:rPr lang="en-US" b="1" dirty="0"/>
            <a:t> </a:t>
          </a:r>
          <a:r>
            <a:rPr lang="en-US" b="1" dirty="0" err="1"/>
            <a:t>waktu</a:t>
          </a:r>
          <a:r>
            <a:rPr lang="en-US" b="1" dirty="0"/>
            <a:t> </a:t>
          </a:r>
          <a:r>
            <a:rPr lang="en-US" b="1" dirty="0" err="1"/>
            <a:t>tertentu</a:t>
          </a:r>
          <a:endParaRPr lang="en-US" b="1" dirty="0"/>
        </a:p>
      </dgm:t>
    </dgm:pt>
    <dgm:pt modelId="{D689A00F-6033-4596-B15A-288A5FF6F916}" type="parTrans" cxnId="{78593261-0F0A-4DB5-91AD-D6EA49CDE4B0}">
      <dgm:prSet/>
      <dgm:spPr/>
      <dgm:t>
        <a:bodyPr/>
        <a:lstStyle/>
        <a:p>
          <a:endParaRPr lang="en-US"/>
        </a:p>
      </dgm:t>
    </dgm:pt>
    <dgm:pt modelId="{FC573D6E-9E72-4634-8132-08E767537189}" type="sibTrans" cxnId="{78593261-0F0A-4DB5-91AD-D6EA49CDE4B0}">
      <dgm:prSet/>
      <dgm:spPr/>
      <dgm:t>
        <a:bodyPr/>
        <a:lstStyle/>
        <a:p>
          <a:endParaRPr lang="en-US"/>
        </a:p>
      </dgm:t>
    </dgm:pt>
    <dgm:pt modelId="{4C26CA5A-5104-4E1D-B770-FB4C768103B7}" type="pres">
      <dgm:prSet presAssocID="{E9445120-7061-4954-A4AD-DDDE96B9EDF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01D1BA0A-D30D-474E-B698-E36F0B366FCA}" type="pres">
      <dgm:prSet presAssocID="{B84BF998-299E-4D6B-9A74-BD9D63935D89}" presName="root" presStyleCnt="0"/>
      <dgm:spPr/>
    </dgm:pt>
    <dgm:pt modelId="{86A50638-0D43-4061-AE2A-2FD4A0BD9AF6}" type="pres">
      <dgm:prSet presAssocID="{B84BF998-299E-4D6B-9A74-BD9D63935D89}" presName="rootComposite" presStyleCnt="0"/>
      <dgm:spPr/>
    </dgm:pt>
    <dgm:pt modelId="{62EB43A7-D3B6-4096-9BFE-3A7278807D9B}" type="pres">
      <dgm:prSet presAssocID="{B84BF998-299E-4D6B-9A74-BD9D63935D89}" presName="rootText" presStyleLbl="node1" presStyleIdx="0" presStyleCnt="1" custScaleX="186111" custScaleY="118294" custLinFactNeighborY="-4884"/>
      <dgm:spPr/>
      <dgm:t>
        <a:bodyPr/>
        <a:lstStyle/>
        <a:p>
          <a:endParaRPr lang="id-ID"/>
        </a:p>
      </dgm:t>
    </dgm:pt>
    <dgm:pt modelId="{C5A7812D-8B62-47DD-940A-695027F5C9B4}" type="pres">
      <dgm:prSet presAssocID="{B84BF998-299E-4D6B-9A74-BD9D63935D89}" presName="rootConnector" presStyleLbl="node1" presStyleIdx="0" presStyleCnt="1"/>
      <dgm:spPr/>
      <dgm:t>
        <a:bodyPr/>
        <a:lstStyle/>
        <a:p>
          <a:endParaRPr lang="id-ID"/>
        </a:p>
      </dgm:t>
    </dgm:pt>
    <dgm:pt modelId="{64C2936C-60ED-4B31-B572-7E1E859D04E2}" type="pres">
      <dgm:prSet presAssocID="{B84BF998-299E-4D6B-9A74-BD9D63935D89}" presName="childShape" presStyleCnt="0"/>
      <dgm:spPr/>
    </dgm:pt>
    <dgm:pt modelId="{235F7276-E858-4FD8-8650-822231D3F7A6}" type="pres">
      <dgm:prSet presAssocID="{90324BAE-9128-48AD-94DE-F9A40492119D}" presName="Name13" presStyleLbl="parChTrans1D2" presStyleIdx="0" presStyleCnt="2"/>
      <dgm:spPr/>
      <dgm:t>
        <a:bodyPr/>
        <a:lstStyle/>
        <a:p>
          <a:endParaRPr lang="id-ID"/>
        </a:p>
      </dgm:t>
    </dgm:pt>
    <dgm:pt modelId="{9504FAC9-D84C-44E7-BD52-A55E973AA492}" type="pres">
      <dgm:prSet presAssocID="{61D648E8-D022-4FB2-871D-051F1DA350C7}" presName="childText" presStyleLbl="bgAcc1" presStyleIdx="0" presStyleCnt="2" custScaleX="231635" custScaleY="11055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7FB9FE1-EFD8-4C3C-B42F-9DA082E42381}" type="pres">
      <dgm:prSet presAssocID="{D689A00F-6033-4596-B15A-288A5FF6F916}" presName="Name13" presStyleLbl="parChTrans1D2" presStyleIdx="1" presStyleCnt="2"/>
      <dgm:spPr/>
      <dgm:t>
        <a:bodyPr/>
        <a:lstStyle/>
        <a:p>
          <a:endParaRPr lang="id-ID"/>
        </a:p>
      </dgm:t>
    </dgm:pt>
    <dgm:pt modelId="{6BF85BDB-A79F-4108-98C4-0C622BE953A6}" type="pres">
      <dgm:prSet presAssocID="{DA866348-CF26-4594-9B6F-189EDF3052F8}" presName="childText" presStyleLbl="bgAcc1" presStyleIdx="1" presStyleCnt="2" custScaleX="232727" custScaleY="28391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53BEFCA-1098-4268-B135-D8A0CF395E85}" srcId="{B84BF998-299E-4D6B-9A74-BD9D63935D89}" destId="{61D648E8-D022-4FB2-871D-051F1DA350C7}" srcOrd="0" destOrd="0" parTransId="{90324BAE-9128-48AD-94DE-F9A40492119D}" sibTransId="{16F2E5A7-170D-4041-A32F-8448225DC34C}"/>
    <dgm:cxn modelId="{65CB2722-750B-4BBB-8DDA-252B7E22FF9C}" type="presOf" srcId="{D689A00F-6033-4596-B15A-288A5FF6F916}" destId="{77FB9FE1-EFD8-4C3C-B42F-9DA082E42381}" srcOrd="0" destOrd="0" presId="urn:microsoft.com/office/officeart/2005/8/layout/hierarchy3"/>
    <dgm:cxn modelId="{576E72AE-E695-46BC-A93B-77F731C71614}" type="presOf" srcId="{DA866348-CF26-4594-9B6F-189EDF3052F8}" destId="{6BF85BDB-A79F-4108-98C4-0C622BE953A6}" srcOrd="0" destOrd="0" presId="urn:microsoft.com/office/officeart/2005/8/layout/hierarchy3"/>
    <dgm:cxn modelId="{78593261-0F0A-4DB5-91AD-D6EA49CDE4B0}" srcId="{B84BF998-299E-4D6B-9A74-BD9D63935D89}" destId="{DA866348-CF26-4594-9B6F-189EDF3052F8}" srcOrd="1" destOrd="0" parTransId="{D689A00F-6033-4596-B15A-288A5FF6F916}" sibTransId="{FC573D6E-9E72-4634-8132-08E767537189}"/>
    <dgm:cxn modelId="{96D4DBE3-64A1-45DB-8199-48717112FB2D}" type="presOf" srcId="{B84BF998-299E-4D6B-9A74-BD9D63935D89}" destId="{62EB43A7-D3B6-4096-9BFE-3A7278807D9B}" srcOrd="0" destOrd="0" presId="urn:microsoft.com/office/officeart/2005/8/layout/hierarchy3"/>
    <dgm:cxn modelId="{E3AFB490-CE49-4680-95BB-45DA60D943FE}" type="presOf" srcId="{B84BF998-299E-4D6B-9A74-BD9D63935D89}" destId="{C5A7812D-8B62-47DD-940A-695027F5C9B4}" srcOrd="1" destOrd="0" presId="urn:microsoft.com/office/officeart/2005/8/layout/hierarchy3"/>
    <dgm:cxn modelId="{70C00E21-F3AE-4B6A-A012-EA66B0AC8FBA}" srcId="{E9445120-7061-4954-A4AD-DDDE96B9EDF0}" destId="{B84BF998-299E-4D6B-9A74-BD9D63935D89}" srcOrd="0" destOrd="0" parTransId="{AFC1BA8D-B282-4BC7-BB4B-6BB047322D3A}" sibTransId="{4EF26869-5763-4E21-8772-9EF46EB7D172}"/>
    <dgm:cxn modelId="{97ED7542-28EA-4431-A1A8-721E941646F8}" type="presOf" srcId="{90324BAE-9128-48AD-94DE-F9A40492119D}" destId="{235F7276-E858-4FD8-8650-822231D3F7A6}" srcOrd="0" destOrd="0" presId="urn:microsoft.com/office/officeart/2005/8/layout/hierarchy3"/>
    <dgm:cxn modelId="{5D433CB1-D84E-40D0-A811-09E45E7790AE}" type="presOf" srcId="{61D648E8-D022-4FB2-871D-051F1DA350C7}" destId="{9504FAC9-D84C-44E7-BD52-A55E973AA492}" srcOrd="0" destOrd="0" presId="urn:microsoft.com/office/officeart/2005/8/layout/hierarchy3"/>
    <dgm:cxn modelId="{47BDF868-2662-4B80-847C-F49AC10DE3FC}" type="presOf" srcId="{E9445120-7061-4954-A4AD-DDDE96B9EDF0}" destId="{4C26CA5A-5104-4E1D-B770-FB4C768103B7}" srcOrd="0" destOrd="0" presId="urn:microsoft.com/office/officeart/2005/8/layout/hierarchy3"/>
    <dgm:cxn modelId="{A78AF6C6-D121-4823-923F-D2A727BDDF85}" type="presParOf" srcId="{4C26CA5A-5104-4E1D-B770-FB4C768103B7}" destId="{01D1BA0A-D30D-474E-B698-E36F0B366FCA}" srcOrd="0" destOrd="0" presId="urn:microsoft.com/office/officeart/2005/8/layout/hierarchy3"/>
    <dgm:cxn modelId="{34AA0DD0-773E-4D38-A7FB-7D522205FCBD}" type="presParOf" srcId="{01D1BA0A-D30D-474E-B698-E36F0B366FCA}" destId="{86A50638-0D43-4061-AE2A-2FD4A0BD9AF6}" srcOrd="0" destOrd="0" presId="urn:microsoft.com/office/officeart/2005/8/layout/hierarchy3"/>
    <dgm:cxn modelId="{8E8E6957-DC63-4194-B07C-599A63D9B630}" type="presParOf" srcId="{86A50638-0D43-4061-AE2A-2FD4A0BD9AF6}" destId="{62EB43A7-D3B6-4096-9BFE-3A7278807D9B}" srcOrd="0" destOrd="0" presId="urn:microsoft.com/office/officeart/2005/8/layout/hierarchy3"/>
    <dgm:cxn modelId="{85FCE06E-B699-47A6-A973-52638B5CBC36}" type="presParOf" srcId="{86A50638-0D43-4061-AE2A-2FD4A0BD9AF6}" destId="{C5A7812D-8B62-47DD-940A-695027F5C9B4}" srcOrd="1" destOrd="0" presId="urn:microsoft.com/office/officeart/2005/8/layout/hierarchy3"/>
    <dgm:cxn modelId="{709FCA73-BAB0-42D0-8343-4B748FACB86B}" type="presParOf" srcId="{01D1BA0A-D30D-474E-B698-E36F0B366FCA}" destId="{64C2936C-60ED-4B31-B572-7E1E859D04E2}" srcOrd="1" destOrd="0" presId="urn:microsoft.com/office/officeart/2005/8/layout/hierarchy3"/>
    <dgm:cxn modelId="{35C1F7D9-C229-400A-8382-ECE7EED49639}" type="presParOf" srcId="{64C2936C-60ED-4B31-B572-7E1E859D04E2}" destId="{235F7276-E858-4FD8-8650-822231D3F7A6}" srcOrd="0" destOrd="0" presId="urn:microsoft.com/office/officeart/2005/8/layout/hierarchy3"/>
    <dgm:cxn modelId="{D2BF6880-A2DC-4468-BE04-8FB327F72455}" type="presParOf" srcId="{64C2936C-60ED-4B31-B572-7E1E859D04E2}" destId="{9504FAC9-D84C-44E7-BD52-A55E973AA492}" srcOrd="1" destOrd="0" presId="urn:microsoft.com/office/officeart/2005/8/layout/hierarchy3"/>
    <dgm:cxn modelId="{C6A4453A-A133-4A4A-AB4C-AEDCB4B5ADFB}" type="presParOf" srcId="{64C2936C-60ED-4B31-B572-7E1E859D04E2}" destId="{77FB9FE1-EFD8-4C3C-B42F-9DA082E42381}" srcOrd="2" destOrd="0" presId="urn:microsoft.com/office/officeart/2005/8/layout/hierarchy3"/>
    <dgm:cxn modelId="{EB58875A-EBF3-4FC0-810F-F0C2F4090EC1}" type="presParOf" srcId="{64C2936C-60ED-4B31-B572-7E1E859D04E2}" destId="{6BF85BDB-A79F-4108-98C4-0C622BE953A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9445120-7061-4954-A4AD-DDDE96B9EDF0}" type="doc">
      <dgm:prSet loTypeId="urn:microsoft.com/office/officeart/2005/8/layout/hierarchy3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84BF998-299E-4D6B-9A74-BD9D63935D89}">
      <dgm:prSet phldrT="[Text]" custT="1"/>
      <dgm:spPr/>
      <dgm:t>
        <a:bodyPr/>
        <a:lstStyle/>
        <a:p>
          <a:r>
            <a:rPr lang="en-US" sz="2000" b="1" dirty="0"/>
            <a:t>PEMBAYARAN KETERSEDIAAN LAYANAN (</a:t>
          </a:r>
          <a:r>
            <a:rPr lang="en-US" sz="2000" b="1" i="1" dirty="0"/>
            <a:t>AVAILABILITY PAYMENT</a:t>
          </a:r>
          <a:r>
            <a:rPr lang="en-US" sz="2000" b="1" dirty="0"/>
            <a:t>)</a:t>
          </a:r>
        </a:p>
      </dgm:t>
    </dgm:pt>
    <dgm:pt modelId="{AFC1BA8D-B282-4BC7-BB4B-6BB047322D3A}" type="parTrans" cxnId="{70C00E21-F3AE-4B6A-A012-EA66B0AC8FBA}">
      <dgm:prSet/>
      <dgm:spPr/>
      <dgm:t>
        <a:bodyPr/>
        <a:lstStyle/>
        <a:p>
          <a:endParaRPr lang="en-US" sz="1800"/>
        </a:p>
      </dgm:t>
    </dgm:pt>
    <dgm:pt modelId="{4EF26869-5763-4E21-8772-9EF46EB7D172}" type="sibTrans" cxnId="{70C00E21-F3AE-4B6A-A012-EA66B0AC8FBA}">
      <dgm:prSet/>
      <dgm:spPr/>
      <dgm:t>
        <a:bodyPr/>
        <a:lstStyle/>
        <a:p>
          <a:endParaRPr lang="en-US" sz="1800"/>
        </a:p>
      </dgm:t>
    </dgm:pt>
    <dgm:pt modelId="{61D648E8-D022-4FB2-871D-051F1DA350C7}">
      <dgm:prSet phldrT="[Text]" custT="1"/>
      <dgm:spPr/>
      <dgm:t>
        <a:bodyPr/>
        <a:lstStyle/>
        <a:p>
          <a:pPr algn="l"/>
          <a:r>
            <a:rPr lang="en-US" sz="1800" b="0" dirty="0"/>
            <a:t>PJPK </a:t>
          </a:r>
          <a:r>
            <a:rPr lang="en-US" sz="1800" b="0" dirty="0" err="1"/>
            <a:t>menganggarkan</a:t>
          </a:r>
          <a:r>
            <a:rPr lang="en-US" sz="1800" b="0" dirty="0"/>
            <a:t> </a:t>
          </a:r>
          <a:r>
            <a:rPr lang="en-US" sz="1800" b="0" dirty="0" err="1"/>
            <a:t>dana</a:t>
          </a:r>
          <a:r>
            <a:rPr lang="en-US" sz="1800" b="0" dirty="0"/>
            <a:t> </a:t>
          </a:r>
          <a:r>
            <a:rPr lang="en-US" sz="1800" b="0" dirty="0" err="1"/>
            <a:t>Pembayaran</a:t>
          </a:r>
          <a:r>
            <a:rPr lang="en-US" sz="1800" b="0" dirty="0"/>
            <a:t> </a:t>
          </a:r>
          <a:r>
            <a:rPr lang="en-US" sz="1800" b="0" dirty="0" err="1"/>
            <a:t>Ketersediaan</a:t>
          </a:r>
          <a:r>
            <a:rPr lang="en-US" sz="1800" b="0" dirty="0"/>
            <a:t> </a:t>
          </a:r>
          <a:r>
            <a:rPr lang="en-US" sz="1800" b="0" dirty="0" err="1"/>
            <a:t>Layanan</a:t>
          </a:r>
          <a:r>
            <a:rPr lang="en-US" sz="1800" b="0" dirty="0"/>
            <a:t> </a:t>
          </a:r>
          <a:r>
            <a:rPr lang="en-US" sz="1800" b="0" dirty="0" err="1"/>
            <a:t>untuk</a:t>
          </a:r>
          <a:r>
            <a:rPr lang="en-US" sz="1800" b="0" dirty="0"/>
            <a:t> </a:t>
          </a:r>
          <a:r>
            <a:rPr lang="en-US" sz="1800" b="0" dirty="0" err="1"/>
            <a:t>Penyediaan</a:t>
          </a:r>
          <a:r>
            <a:rPr lang="en-US" sz="1800" b="0" dirty="0"/>
            <a:t> </a:t>
          </a:r>
          <a:r>
            <a:rPr lang="en-US" sz="1800" b="0" dirty="0" err="1"/>
            <a:t>Infrastruktur</a:t>
          </a:r>
          <a:r>
            <a:rPr lang="en-US" sz="1800" b="0" dirty="0"/>
            <a:t> yang </a:t>
          </a:r>
          <a:r>
            <a:rPr lang="en-US" sz="1800" b="0" dirty="0" err="1"/>
            <a:t>dilakukan</a:t>
          </a:r>
          <a:r>
            <a:rPr lang="en-US" sz="1800" b="0" dirty="0"/>
            <a:t> </a:t>
          </a:r>
          <a:r>
            <a:rPr lang="en-US" sz="1800" b="0" dirty="0" err="1"/>
            <a:t>oleh</a:t>
          </a:r>
          <a:r>
            <a:rPr lang="en-US" sz="1800" b="0" dirty="0"/>
            <a:t> </a:t>
          </a:r>
          <a:r>
            <a:rPr lang="en-US" sz="1800" b="0" dirty="0" err="1"/>
            <a:t>Badan</a:t>
          </a:r>
          <a:r>
            <a:rPr lang="en-US" sz="1800" b="0" dirty="0"/>
            <a:t> Usaha </a:t>
          </a:r>
          <a:r>
            <a:rPr lang="fi-FI" sz="1800" b="0" dirty="0"/>
            <a:t>Pelaksana pada masa operasi selama jangka waktu yang diatur dalam Perjanjian Kerja Sama.</a:t>
          </a:r>
          <a:endParaRPr lang="en-US" sz="1800" b="0" dirty="0"/>
        </a:p>
      </dgm:t>
    </dgm:pt>
    <dgm:pt modelId="{90324BAE-9128-48AD-94DE-F9A40492119D}" type="parTrans" cxnId="{153BEFCA-1098-4268-B135-D8A0CF395E85}">
      <dgm:prSet/>
      <dgm:spPr/>
      <dgm:t>
        <a:bodyPr/>
        <a:lstStyle/>
        <a:p>
          <a:endParaRPr lang="en-US" sz="1800"/>
        </a:p>
      </dgm:t>
    </dgm:pt>
    <dgm:pt modelId="{16F2E5A7-170D-4041-A32F-8448225DC34C}" type="sibTrans" cxnId="{153BEFCA-1098-4268-B135-D8A0CF395E85}">
      <dgm:prSet/>
      <dgm:spPr/>
      <dgm:t>
        <a:bodyPr/>
        <a:lstStyle/>
        <a:p>
          <a:endParaRPr lang="en-US" sz="1800"/>
        </a:p>
      </dgm:t>
    </dgm:pt>
    <dgm:pt modelId="{9DA30FC9-56B2-428C-B2C4-1FC4B7FC7710}">
      <dgm:prSet/>
      <dgm:spPr/>
      <dgm:t>
        <a:bodyPr/>
        <a:lstStyle/>
        <a:p>
          <a:pPr algn="l"/>
          <a:r>
            <a:rPr lang="en-US" dirty="0"/>
            <a:t>PJPK </a:t>
          </a:r>
          <a:r>
            <a:rPr lang="en-US" dirty="0" err="1"/>
            <a:t>melakukan</a:t>
          </a:r>
          <a:r>
            <a:rPr lang="en-US" dirty="0"/>
            <a:t> </a:t>
          </a:r>
          <a:r>
            <a:rPr lang="en-US" dirty="0" err="1"/>
            <a:t>Pembayaran</a:t>
          </a:r>
          <a:r>
            <a:rPr lang="en-US" dirty="0"/>
            <a:t> </a:t>
          </a:r>
          <a:r>
            <a:rPr lang="en-US" dirty="0" err="1"/>
            <a:t>Ketersediaan</a:t>
          </a:r>
          <a:r>
            <a:rPr lang="en-US" dirty="0"/>
            <a:t> </a:t>
          </a:r>
          <a:r>
            <a:rPr lang="en-US" dirty="0" err="1"/>
            <a:t>Layanan</a:t>
          </a:r>
          <a:r>
            <a:rPr lang="en-US" dirty="0"/>
            <a:t>, </a:t>
          </a:r>
          <a:r>
            <a:rPr lang="en-US" dirty="0" err="1"/>
            <a:t>apabila</a:t>
          </a:r>
          <a:r>
            <a:rPr lang="en-US" dirty="0"/>
            <a:t> </a:t>
          </a:r>
          <a:r>
            <a:rPr lang="en-US" dirty="0" err="1"/>
            <a:t>Badan</a:t>
          </a:r>
          <a:r>
            <a:rPr lang="en-US" dirty="0"/>
            <a:t> Usaha </a:t>
          </a:r>
          <a:r>
            <a:rPr lang="en-US" dirty="0" err="1"/>
            <a:t>Pelaksana</a:t>
          </a:r>
          <a:r>
            <a:rPr lang="en-US" dirty="0"/>
            <a:t> </a:t>
          </a:r>
          <a:r>
            <a:rPr lang="en-US" dirty="0" err="1"/>
            <a:t>telah</a:t>
          </a:r>
          <a:r>
            <a:rPr lang="en-US" dirty="0"/>
            <a:t> </a:t>
          </a:r>
          <a:r>
            <a:rPr lang="en-US" dirty="0" err="1"/>
            <a:t>mengoperasikan</a:t>
          </a:r>
          <a:r>
            <a:rPr lang="en-US" dirty="0"/>
            <a:t> </a:t>
          </a:r>
          <a:r>
            <a:rPr lang="en-US" dirty="0" err="1"/>
            <a:t>Infrastruktur</a:t>
          </a:r>
          <a:r>
            <a:rPr lang="en-US" dirty="0"/>
            <a:t> yang </a:t>
          </a:r>
          <a:r>
            <a:rPr lang="en-US" dirty="0" err="1"/>
            <a:t>dikerjasamakan</a:t>
          </a:r>
          <a:r>
            <a:rPr lang="en-US" dirty="0"/>
            <a:t> </a:t>
          </a:r>
          <a:r>
            <a:rPr lang="en-US" dirty="0" err="1"/>
            <a:t>sesuai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syarat</a:t>
          </a:r>
          <a:r>
            <a:rPr lang="en-US" dirty="0"/>
            <a:t> yang  </a:t>
          </a:r>
          <a:r>
            <a:rPr lang="en-US" dirty="0" err="1"/>
            <a:t>ditetapkan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perjajian</a:t>
          </a:r>
          <a:r>
            <a:rPr lang="en-US" dirty="0"/>
            <a:t> </a:t>
          </a:r>
          <a:r>
            <a:rPr lang="en-US" dirty="0" err="1"/>
            <a:t>kerjasama</a:t>
          </a:r>
          <a:endParaRPr lang="en-US" dirty="0"/>
        </a:p>
      </dgm:t>
    </dgm:pt>
    <dgm:pt modelId="{001B38C0-5A65-4725-A42D-C3334F48F198}" type="parTrans" cxnId="{B628DEE5-4A82-4B6A-8C6C-C2A85D54E9FB}">
      <dgm:prSet/>
      <dgm:spPr/>
      <dgm:t>
        <a:bodyPr/>
        <a:lstStyle/>
        <a:p>
          <a:endParaRPr lang="en-US"/>
        </a:p>
      </dgm:t>
    </dgm:pt>
    <dgm:pt modelId="{74B37975-FFDA-4E7A-BBA1-D3BC80B80BF4}" type="sibTrans" cxnId="{B628DEE5-4A82-4B6A-8C6C-C2A85D54E9FB}">
      <dgm:prSet/>
      <dgm:spPr/>
      <dgm:t>
        <a:bodyPr/>
        <a:lstStyle/>
        <a:p>
          <a:endParaRPr lang="en-US"/>
        </a:p>
      </dgm:t>
    </dgm:pt>
    <dgm:pt modelId="{4C26CA5A-5104-4E1D-B770-FB4C768103B7}" type="pres">
      <dgm:prSet presAssocID="{E9445120-7061-4954-A4AD-DDDE96B9EDF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01D1BA0A-D30D-474E-B698-E36F0B366FCA}" type="pres">
      <dgm:prSet presAssocID="{B84BF998-299E-4D6B-9A74-BD9D63935D89}" presName="root" presStyleCnt="0"/>
      <dgm:spPr/>
    </dgm:pt>
    <dgm:pt modelId="{86A50638-0D43-4061-AE2A-2FD4A0BD9AF6}" type="pres">
      <dgm:prSet presAssocID="{B84BF998-299E-4D6B-9A74-BD9D63935D89}" presName="rootComposite" presStyleCnt="0"/>
      <dgm:spPr/>
    </dgm:pt>
    <dgm:pt modelId="{62EB43A7-D3B6-4096-9BFE-3A7278807D9B}" type="pres">
      <dgm:prSet presAssocID="{B84BF998-299E-4D6B-9A74-BD9D63935D89}" presName="rootText" presStyleLbl="node1" presStyleIdx="0" presStyleCnt="1" custScaleX="875182" custScaleY="445531" custLinFactNeighborX="7220" custLinFactNeighborY="-20085"/>
      <dgm:spPr/>
      <dgm:t>
        <a:bodyPr/>
        <a:lstStyle/>
        <a:p>
          <a:endParaRPr lang="id-ID"/>
        </a:p>
      </dgm:t>
    </dgm:pt>
    <dgm:pt modelId="{C5A7812D-8B62-47DD-940A-695027F5C9B4}" type="pres">
      <dgm:prSet presAssocID="{B84BF998-299E-4D6B-9A74-BD9D63935D89}" presName="rootConnector" presStyleLbl="node1" presStyleIdx="0" presStyleCnt="1"/>
      <dgm:spPr/>
      <dgm:t>
        <a:bodyPr/>
        <a:lstStyle/>
        <a:p>
          <a:endParaRPr lang="id-ID"/>
        </a:p>
      </dgm:t>
    </dgm:pt>
    <dgm:pt modelId="{64C2936C-60ED-4B31-B572-7E1E859D04E2}" type="pres">
      <dgm:prSet presAssocID="{B84BF998-299E-4D6B-9A74-BD9D63935D89}" presName="childShape" presStyleCnt="0"/>
      <dgm:spPr/>
    </dgm:pt>
    <dgm:pt modelId="{235F7276-E858-4FD8-8650-822231D3F7A6}" type="pres">
      <dgm:prSet presAssocID="{90324BAE-9128-48AD-94DE-F9A40492119D}" presName="Name13" presStyleLbl="parChTrans1D2" presStyleIdx="0" presStyleCnt="2"/>
      <dgm:spPr/>
      <dgm:t>
        <a:bodyPr/>
        <a:lstStyle/>
        <a:p>
          <a:endParaRPr lang="id-ID"/>
        </a:p>
      </dgm:t>
    </dgm:pt>
    <dgm:pt modelId="{9504FAC9-D84C-44E7-BD52-A55E973AA492}" type="pres">
      <dgm:prSet presAssocID="{61D648E8-D022-4FB2-871D-051F1DA350C7}" presName="childText" presStyleLbl="bgAcc1" presStyleIdx="0" presStyleCnt="2" custScaleX="1108582" custScaleY="85469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F920E3A-D4F2-4EA7-960B-A290B4859C0C}" type="pres">
      <dgm:prSet presAssocID="{001B38C0-5A65-4725-A42D-C3334F48F198}" presName="Name13" presStyleLbl="parChTrans1D2" presStyleIdx="1" presStyleCnt="2"/>
      <dgm:spPr/>
      <dgm:t>
        <a:bodyPr/>
        <a:lstStyle/>
        <a:p>
          <a:endParaRPr lang="id-ID"/>
        </a:p>
      </dgm:t>
    </dgm:pt>
    <dgm:pt modelId="{E05089E3-49F4-456C-8AD3-EE7EFCBEB80C}" type="pres">
      <dgm:prSet presAssocID="{9DA30FC9-56B2-428C-B2C4-1FC4B7FC7710}" presName="childText" presStyleLbl="bgAcc1" presStyleIdx="1" presStyleCnt="2" custScaleX="1103992" custScaleY="783904" custLinFactNeighborY="9055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0C00E21-F3AE-4B6A-A012-EA66B0AC8FBA}" srcId="{E9445120-7061-4954-A4AD-DDDE96B9EDF0}" destId="{B84BF998-299E-4D6B-9A74-BD9D63935D89}" srcOrd="0" destOrd="0" parTransId="{AFC1BA8D-B282-4BC7-BB4B-6BB047322D3A}" sibTransId="{4EF26869-5763-4E21-8772-9EF46EB7D172}"/>
    <dgm:cxn modelId="{153BEFCA-1098-4268-B135-D8A0CF395E85}" srcId="{B84BF998-299E-4D6B-9A74-BD9D63935D89}" destId="{61D648E8-D022-4FB2-871D-051F1DA350C7}" srcOrd="0" destOrd="0" parTransId="{90324BAE-9128-48AD-94DE-F9A40492119D}" sibTransId="{16F2E5A7-170D-4041-A32F-8448225DC34C}"/>
    <dgm:cxn modelId="{4F0D819F-6834-49B9-9DD8-4A8C9271C6B4}" type="presOf" srcId="{61D648E8-D022-4FB2-871D-051F1DA350C7}" destId="{9504FAC9-D84C-44E7-BD52-A55E973AA492}" srcOrd="0" destOrd="0" presId="urn:microsoft.com/office/officeart/2005/8/layout/hierarchy3"/>
    <dgm:cxn modelId="{0CD81CF7-CEDA-4D75-A7C2-0189C4F19018}" type="presOf" srcId="{B84BF998-299E-4D6B-9A74-BD9D63935D89}" destId="{62EB43A7-D3B6-4096-9BFE-3A7278807D9B}" srcOrd="0" destOrd="0" presId="urn:microsoft.com/office/officeart/2005/8/layout/hierarchy3"/>
    <dgm:cxn modelId="{796DE7C1-4931-46BF-8576-204223FD20E9}" type="presOf" srcId="{90324BAE-9128-48AD-94DE-F9A40492119D}" destId="{235F7276-E858-4FD8-8650-822231D3F7A6}" srcOrd="0" destOrd="0" presId="urn:microsoft.com/office/officeart/2005/8/layout/hierarchy3"/>
    <dgm:cxn modelId="{9DCC4147-13EE-487C-B04F-60201B3A7071}" type="presOf" srcId="{9DA30FC9-56B2-428C-B2C4-1FC4B7FC7710}" destId="{E05089E3-49F4-456C-8AD3-EE7EFCBEB80C}" srcOrd="0" destOrd="0" presId="urn:microsoft.com/office/officeart/2005/8/layout/hierarchy3"/>
    <dgm:cxn modelId="{B43B8930-E34D-4719-B7D7-02D74ABE6DCF}" type="presOf" srcId="{E9445120-7061-4954-A4AD-DDDE96B9EDF0}" destId="{4C26CA5A-5104-4E1D-B770-FB4C768103B7}" srcOrd="0" destOrd="0" presId="urn:microsoft.com/office/officeart/2005/8/layout/hierarchy3"/>
    <dgm:cxn modelId="{B628DEE5-4A82-4B6A-8C6C-C2A85D54E9FB}" srcId="{B84BF998-299E-4D6B-9A74-BD9D63935D89}" destId="{9DA30FC9-56B2-428C-B2C4-1FC4B7FC7710}" srcOrd="1" destOrd="0" parTransId="{001B38C0-5A65-4725-A42D-C3334F48F198}" sibTransId="{74B37975-FFDA-4E7A-BBA1-D3BC80B80BF4}"/>
    <dgm:cxn modelId="{779333A0-74DB-4013-B016-54DAFE6948B6}" type="presOf" srcId="{B84BF998-299E-4D6B-9A74-BD9D63935D89}" destId="{C5A7812D-8B62-47DD-940A-695027F5C9B4}" srcOrd="1" destOrd="0" presId="urn:microsoft.com/office/officeart/2005/8/layout/hierarchy3"/>
    <dgm:cxn modelId="{73A8959E-7FB2-4037-8321-7850006A54E1}" type="presOf" srcId="{001B38C0-5A65-4725-A42D-C3334F48F198}" destId="{9F920E3A-D4F2-4EA7-960B-A290B4859C0C}" srcOrd="0" destOrd="0" presId="urn:microsoft.com/office/officeart/2005/8/layout/hierarchy3"/>
    <dgm:cxn modelId="{DA82228C-0996-4E12-85AB-4704F81E295E}" type="presParOf" srcId="{4C26CA5A-5104-4E1D-B770-FB4C768103B7}" destId="{01D1BA0A-D30D-474E-B698-E36F0B366FCA}" srcOrd="0" destOrd="0" presId="urn:microsoft.com/office/officeart/2005/8/layout/hierarchy3"/>
    <dgm:cxn modelId="{377336FB-6211-4957-9E57-9EFBDFC6CA8D}" type="presParOf" srcId="{01D1BA0A-D30D-474E-B698-E36F0B366FCA}" destId="{86A50638-0D43-4061-AE2A-2FD4A0BD9AF6}" srcOrd="0" destOrd="0" presId="urn:microsoft.com/office/officeart/2005/8/layout/hierarchy3"/>
    <dgm:cxn modelId="{AC26DC90-0519-4A2A-BE81-2A9187296F69}" type="presParOf" srcId="{86A50638-0D43-4061-AE2A-2FD4A0BD9AF6}" destId="{62EB43A7-D3B6-4096-9BFE-3A7278807D9B}" srcOrd="0" destOrd="0" presId="urn:microsoft.com/office/officeart/2005/8/layout/hierarchy3"/>
    <dgm:cxn modelId="{CC466D9D-3007-41F0-80F9-76E50BDE294B}" type="presParOf" srcId="{86A50638-0D43-4061-AE2A-2FD4A0BD9AF6}" destId="{C5A7812D-8B62-47DD-940A-695027F5C9B4}" srcOrd="1" destOrd="0" presId="urn:microsoft.com/office/officeart/2005/8/layout/hierarchy3"/>
    <dgm:cxn modelId="{6BF94C11-37BA-41BB-9D65-172CDA276FA3}" type="presParOf" srcId="{01D1BA0A-D30D-474E-B698-E36F0B366FCA}" destId="{64C2936C-60ED-4B31-B572-7E1E859D04E2}" srcOrd="1" destOrd="0" presId="urn:microsoft.com/office/officeart/2005/8/layout/hierarchy3"/>
    <dgm:cxn modelId="{E38AB5D4-A9B3-44EA-93D2-D1249107896E}" type="presParOf" srcId="{64C2936C-60ED-4B31-B572-7E1E859D04E2}" destId="{235F7276-E858-4FD8-8650-822231D3F7A6}" srcOrd="0" destOrd="0" presId="urn:microsoft.com/office/officeart/2005/8/layout/hierarchy3"/>
    <dgm:cxn modelId="{377593E5-48D8-4B6E-AF67-920ABD254307}" type="presParOf" srcId="{64C2936C-60ED-4B31-B572-7E1E859D04E2}" destId="{9504FAC9-D84C-44E7-BD52-A55E973AA492}" srcOrd="1" destOrd="0" presId="urn:microsoft.com/office/officeart/2005/8/layout/hierarchy3"/>
    <dgm:cxn modelId="{A866BDFF-16B0-4383-8667-B586E8503369}" type="presParOf" srcId="{64C2936C-60ED-4B31-B572-7E1E859D04E2}" destId="{9F920E3A-D4F2-4EA7-960B-A290B4859C0C}" srcOrd="2" destOrd="0" presId="urn:microsoft.com/office/officeart/2005/8/layout/hierarchy3"/>
    <dgm:cxn modelId="{EB69FB42-570E-4D3E-9E41-FD8BE4D2F5C2}" type="presParOf" srcId="{64C2936C-60ED-4B31-B572-7E1E859D04E2}" destId="{E05089E3-49F4-456C-8AD3-EE7EFCBEB80C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9445120-7061-4954-A4AD-DDDE96B9EDF0}" type="doc">
      <dgm:prSet loTypeId="urn:microsoft.com/office/officeart/2005/8/layout/hierarchy3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84BF998-299E-4D6B-9A74-BD9D63935D89}">
      <dgm:prSet phldrT="[Text]" custT="1"/>
      <dgm:spPr/>
      <dgm:t>
        <a:bodyPr/>
        <a:lstStyle/>
        <a:p>
          <a:r>
            <a:rPr lang="en-US" sz="2000" b="1" dirty="0"/>
            <a:t>BENTUK LAINNYA</a:t>
          </a:r>
        </a:p>
      </dgm:t>
    </dgm:pt>
    <dgm:pt modelId="{AFC1BA8D-B282-4BC7-BB4B-6BB047322D3A}" type="parTrans" cxnId="{70C00E21-F3AE-4B6A-A012-EA66B0AC8FBA}">
      <dgm:prSet/>
      <dgm:spPr/>
      <dgm:t>
        <a:bodyPr/>
        <a:lstStyle/>
        <a:p>
          <a:endParaRPr lang="en-US" sz="1800"/>
        </a:p>
      </dgm:t>
    </dgm:pt>
    <dgm:pt modelId="{4EF26869-5763-4E21-8772-9EF46EB7D172}" type="sibTrans" cxnId="{70C00E21-F3AE-4B6A-A012-EA66B0AC8FBA}">
      <dgm:prSet/>
      <dgm:spPr/>
      <dgm:t>
        <a:bodyPr/>
        <a:lstStyle/>
        <a:p>
          <a:endParaRPr lang="en-US" sz="1800"/>
        </a:p>
      </dgm:t>
    </dgm:pt>
    <dgm:pt modelId="{61D648E8-D022-4FB2-871D-051F1DA350C7}">
      <dgm:prSet phldrT="[Text]" custT="1"/>
      <dgm:spPr/>
      <dgm:t>
        <a:bodyPr/>
        <a:lstStyle/>
        <a:p>
          <a:pPr algn="l"/>
          <a:r>
            <a:rPr lang="en-US" sz="1800" b="1" dirty="0" err="1"/>
            <a:t>sepanjang</a:t>
          </a:r>
          <a:r>
            <a:rPr lang="en-US" sz="1800" b="1" dirty="0"/>
            <a:t> </a:t>
          </a:r>
          <a:r>
            <a:rPr lang="en-US" sz="1800" b="1" dirty="0" err="1"/>
            <a:t>tidak</a:t>
          </a:r>
          <a:r>
            <a:rPr lang="en-US" sz="1800" b="1" dirty="0"/>
            <a:t> </a:t>
          </a:r>
          <a:r>
            <a:rPr lang="en-US" sz="1800" b="1" dirty="0" err="1"/>
            <a:t>bertentangan</a:t>
          </a:r>
          <a:r>
            <a:rPr lang="en-US" sz="1800" b="1" dirty="0"/>
            <a:t> </a:t>
          </a:r>
          <a:r>
            <a:rPr lang="en-US" sz="1800" b="1" dirty="0" err="1"/>
            <a:t>dengan</a:t>
          </a:r>
          <a:r>
            <a:rPr lang="en-US" sz="1800" b="1" dirty="0"/>
            <a:t> </a:t>
          </a:r>
          <a:r>
            <a:rPr lang="en-US" sz="1800" b="1" dirty="0" err="1"/>
            <a:t>peraturan</a:t>
          </a:r>
          <a:r>
            <a:rPr lang="en-US" sz="1800" b="1" dirty="0"/>
            <a:t> </a:t>
          </a:r>
          <a:r>
            <a:rPr lang="en-US" sz="1800" b="1" dirty="0" err="1"/>
            <a:t>perundang-undangan</a:t>
          </a:r>
          <a:endParaRPr lang="en-US" sz="1800" b="0" dirty="0"/>
        </a:p>
      </dgm:t>
    </dgm:pt>
    <dgm:pt modelId="{90324BAE-9128-48AD-94DE-F9A40492119D}" type="parTrans" cxnId="{153BEFCA-1098-4268-B135-D8A0CF395E85}">
      <dgm:prSet/>
      <dgm:spPr/>
      <dgm:t>
        <a:bodyPr/>
        <a:lstStyle/>
        <a:p>
          <a:endParaRPr lang="en-US" sz="1800"/>
        </a:p>
      </dgm:t>
    </dgm:pt>
    <dgm:pt modelId="{16F2E5A7-170D-4041-A32F-8448225DC34C}" type="sibTrans" cxnId="{153BEFCA-1098-4268-B135-D8A0CF395E85}">
      <dgm:prSet/>
      <dgm:spPr/>
      <dgm:t>
        <a:bodyPr/>
        <a:lstStyle/>
        <a:p>
          <a:endParaRPr lang="en-US" sz="1800"/>
        </a:p>
      </dgm:t>
    </dgm:pt>
    <dgm:pt modelId="{4C26CA5A-5104-4E1D-B770-FB4C768103B7}" type="pres">
      <dgm:prSet presAssocID="{E9445120-7061-4954-A4AD-DDDE96B9EDF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01D1BA0A-D30D-474E-B698-E36F0B366FCA}" type="pres">
      <dgm:prSet presAssocID="{B84BF998-299E-4D6B-9A74-BD9D63935D89}" presName="root" presStyleCnt="0"/>
      <dgm:spPr/>
    </dgm:pt>
    <dgm:pt modelId="{86A50638-0D43-4061-AE2A-2FD4A0BD9AF6}" type="pres">
      <dgm:prSet presAssocID="{B84BF998-299E-4D6B-9A74-BD9D63935D89}" presName="rootComposite" presStyleCnt="0"/>
      <dgm:spPr/>
    </dgm:pt>
    <dgm:pt modelId="{62EB43A7-D3B6-4096-9BFE-3A7278807D9B}" type="pres">
      <dgm:prSet presAssocID="{B84BF998-299E-4D6B-9A74-BD9D63935D89}" presName="rootText" presStyleLbl="node1" presStyleIdx="0" presStyleCnt="1" custScaleX="365714" custScaleY="159862" custLinFactNeighborY="-23113"/>
      <dgm:spPr/>
      <dgm:t>
        <a:bodyPr/>
        <a:lstStyle/>
        <a:p>
          <a:endParaRPr lang="id-ID"/>
        </a:p>
      </dgm:t>
    </dgm:pt>
    <dgm:pt modelId="{C5A7812D-8B62-47DD-940A-695027F5C9B4}" type="pres">
      <dgm:prSet presAssocID="{B84BF998-299E-4D6B-9A74-BD9D63935D89}" presName="rootConnector" presStyleLbl="node1" presStyleIdx="0" presStyleCnt="1"/>
      <dgm:spPr/>
      <dgm:t>
        <a:bodyPr/>
        <a:lstStyle/>
        <a:p>
          <a:endParaRPr lang="id-ID"/>
        </a:p>
      </dgm:t>
    </dgm:pt>
    <dgm:pt modelId="{64C2936C-60ED-4B31-B572-7E1E859D04E2}" type="pres">
      <dgm:prSet presAssocID="{B84BF998-299E-4D6B-9A74-BD9D63935D89}" presName="childShape" presStyleCnt="0"/>
      <dgm:spPr/>
    </dgm:pt>
    <dgm:pt modelId="{235F7276-E858-4FD8-8650-822231D3F7A6}" type="pres">
      <dgm:prSet presAssocID="{90324BAE-9128-48AD-94DE-F9A40492119D}" presName="Name13" presStyleLbl="parChTrans1D2" presStyleIdx="0" presStyleCnt="1"/>
      <dgm:spPr/>
      <dgm:t>
        <a:bodyPr/>
        <a:lstStyle/>
        <a:p>
          <a:endParaRPr lang="id-ID"/>
        </a:p>
      </dgm:t>
    </dgm:pt>
    <dgm:pt modelId="{9504FAC9-D84C-44E7-BD52-A55E973AA492}" type="pres">
      <dgm:prSet presAssocID="{61D648E8-D022-4FB2-871D-051F1DA350C7}" presName="childText" presStyleLbl="bgAcc1" presStyleIdx="0" presStyleCnt="1" custScaleX="385828" custScaleY="25413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53BEFCA-1098-4268-B135-D8A0CF395E85}" srcId="{B84BF998-299E-4D6B-9A74-BD9D63935D89}" destId="{61D648E8-D022-4FB2-871D-051F1DA350C7}" srcOrd="0" destOrd="0" parTransId="{90324BAE-9128-48AD-94DE-F9A40492119D}" sibTransId="{16F2E5A7-170D-4041-A32F-8448225DC34C}"/>
    <dgm:cxn modelId="{50630922-41EF-4A63-837E-C99D93EB09B1}" type="presOf" srcId="{61D648E8-D022-4FB2-871D-051F1DA350C7}" destId="{9504FAC9-D84C-44E7-BD52-A55E973AA492}" srcOrd="0" destOrd="0" presId="urn:microsoft.com/office/officeart/2005/8/layout/hierarchy3"/>
    <dgm:cxn modelId="{160C00A4-4F8F-4F4F-AD08-D6471A36F43E}" type="presOf" srcId="{B84BF998-299E-4D6B-9A74-BD9D63935D89}" destId="{C5A7812D-8B62-47DD-940A-695027F5C9B4}" srcOrd="1" destOrd="0" presId="urn:microsoft.com/office/officeart/2005/8/layout/hierarchy3"/>
    <dgm:cxn modelId="{0745C282-0110-49D8-9398-D4FAAF070530}" type="presOf" srcId="{B84BF998-299E-4D6B-9A74-BD9D63935D89}" destId="{62EB43A7-D3B6-4096-9BFE-3A7278807D9B}" srcOrd="0" destOrd="0" presId="urn:microsoft.com/office/officeart/2005/8/layout/hierarchy3"/>
    <dgm:cxn modelId="{B367B067-260E-457E-B3F8-2C14A4E5A93E}" type="presOf" srcId="{E9445120-7061-4954-A4AD-DDDE96B9EDF0}" destId="{4C26CA5A-5104-4E1D-B770-FB4C768103B7}" srcOrd="0" destOrd="0" presId="urn:microsoft.com/office/officeart/2005/8/layout/hierarchy3"/>
    <dgm:cxn modelId="{70C00E21-F3AE-4B6A-A012-EA66B0AC8FBA}" srcId="{E9445120-7061-4954-A4AD-DDDE96B9EDF0}" destId="{B84BF998-299E-4D6B-9A74-BD9D63935D89}" srcOrd="0" destOrd="0" parTransId="{AFC1BA8D-B282-4BC7-BB4B-6BB047322D3A}" sibTransId="{4EF26869-5763-4E21-8772-9EF46EB7D172}"/>
    <dgm:cxn modelId="{74D2D7DC-21EC-45AA-B9B6-4F3E57F235CC}" type="presOf" srcId="{90324BAE-9128-48AD-94DE-F9A40492119D}" destId="{235F7276-E858-4FD8-8650-822231D3F7A6}" srcOrd="0" destOrd="0" presId="urn:microsoft.com/office/officeart/2005/8/layout/hierarchy3"/>
    <dgm:cxn modelId="{0236E6D8-A53D-4322-8002-AE5F2E6CF75C}" type="presParOf" srcId="{4C26CA5A-5104-4E1D-B770-FB4C768103B7}" destId="{01D1BA0A-D30D-474E-B698-E36F0B366FCA}" srcOrd="0" destOrd="0" presId="urn:microsoft.com/office/officeart/2005/8/layout/hierarchy3"/>
    <dgm:cxn modelId="{2755AE3A-8A45-4AC2-83B3-23C04A2F72E1}" type="presParOf" srcId="{01D1BA0A-D30D-474E-B698-E36F0B366FCA}" destId="{86A50638-0D43-4061-AE2A-2FD4A0BD9AF6}" srcOrd="0" destOrd="0" presId="urn:microsoft.com/office/officeart/2005/8/layout/hierarchy3"/>
    <dgm:cxn modelId="{A8C24F21-0853-4DA6-9458-377B3B6F4526}" type="presParOf" srcId="{86A50638-0D43-4061-AE2A-2FD4A0BD9AF6}" destId="{62EB43A7-D3B6-4096-9BFE-3A7278807D9B}" srcOrd="0" destOrd="0" presId="urn:microsoft.com/office/officeart/2005/8/layout/hierarchy3"/>
    <dgm:cxn modelId="{4ABB9EDB-6508-4554-B850-3CB7AC801A82}" type="presParOf" srcId="{86A50638-0D43-4061-AE2A-2FD4A0BD9AF6}" destId="{C5A7812D-8B62-47DD-940A-695027F5C9B4}" srcOrd="1" destOrd="0" presId="urn:microsoft.com/office/officeart/2005/8/layout/hierarchy3"/>
    <dgm:cxn modelId="{64A111A5-DB5B-4D11-92A6-204FDDF5662D}" type="presParOf" srcId="{01D1BA0A-D30D-474E-B698-E36F0B366FCA}" destId="{64C2936C-60ED-4B31-B572-7E1E859D04E2}" srcOrd="1" destOrd="0" presId="urn:microsoft.com/office/officeart/2005/8/layout/hierarchy3"/>
    <dgm:cxn modelId="{402F3282-1061-4678-B86E-E0D94AAFDDB2}" type="presParOf" srcId="{64C2936C-60ED-4B31-B572-7E1E859D04E2}" destId="{235F7276-E858-4FD8-8650-822231D3F7A6}" srcOrd="0" destOrd="0" presId="urn:microsoft.com/office/officeart/2005/8/layout/hierarchy3"/>
    <dgm:cxn modelId="{7B3CCCE6-2CD0-4815-BD48-C8CF4686CAC6}" type="presParOf" srcId="{64C2936C-60ED-4B31-B572-7E1E859D04E2}" destId="{9504FAC9-D84C-44E7-BD52-A55E973AA49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6961480-0C52-4D3F-9984-B5FDCB5F4140}" type="doc">
      <dgm:prSet loTypeId="urn:microsoft.com/office/officeart/2005/8/layout/hierarchy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3341B5A-8F9C-4407-A4DE-949630DFBA1E}">
      <dgm:prSet phldrT="[Text]" custT="1"/>
      <dgm:spPr/>
      <dgm:t>
        <a:bodyPr/>
        <a:lstStyle/>
        <a:p>
          <a:pPr algn="ctr"/>
          <a:r>
            <a:rPr lang="en-US" sz="1800" b="1" dirty="0"/>
            <a:t>SOLICITED PROJECT</a:t>
          </a:r>
          <a:endParaRPr lang="en-US" sz="1800" dirty="0"/>
        </a:p>
      </dgm:t>
    </dgm:pt>
    <dgm:pt modelId="{BC4DA7FE-7B3C-4541-B117-35B26B14C70B}" type="parTrans" cxnId="{ACE11C84-580D-42D6-BC6E-CBD310B7BDF6}">
      <dgm:prSet/>
      <dgm:spPr/>
      <dgm:t>
        <a:bodyPr/>
        <a:lstStyle/>
        <a:p>
          <a:pPr algn="l"/>
          <a:endParaRPr lang="en-US" sz="1800"/>
        </a:p>
      </dgm:t>
    </dgm:pt>
    <dgm:pt modelId="{FB162576-5977-4B0F-9BEC-6A366719FC5B}" type="sibTrans" cxnId="{ACE11C84-580D-42D6-BC6E-CBD310B7BDF6}">
      <dgm:prSet/>
      <dgm:spPr/>
      <dgm:t>
        <a:bodyPr/>
        <a:lstStyle/>
        <a:p>
          <a:pPr algn="l"/>
          <a:endParaRPr lang="en-US" sz="1800"/>
        </a:p>
      </dgm:t>
    </dgm:pt>
    <dgm:pt modelId="{D826B538-84E2-4584-AC50-24D2B10D0771}">
      <dgm:prSet phldrT="[Text]" custT="1"/>
      <dgm:spPr/>
      <dgm:t>
        <a:bodyPr/>
        <a:lstStyle/>
        <a:p>
          <a:pPr algn="l"/>
          <a:r>
            <a:rPr lang="en-US" sz="1800" dirty="0" err="1"/>
            <a:t>Inisiatif</a:t>
          </a:r>
          <a:r>
            <a:rPr lang="en-US" sz="1800" dirty="0"/>
            <a:t>  </a:t>
          </a:r>
          <a:r>
            <a:rPr lang="en-US" sz="1800" dirty="0" err="1"/>
            <a:t>Pemerintah</a:t>
          </a:r>
          <a:endParaRPr lang="en-US" sz="1800" dirty="0"/>
        </a:p>
      </dgm:t>
    </dgm:pt>
    <dgm:pt modelId="{383067FB-AEE8-471C-B8BF-38E39D8D1CCB}" type="parTrans" cxnId="{28E5FAAF-463E-493F-9547-985904EBA0A0}">
      <dgm:prSet/>
      <dgm:spPr/>
      <dgm:t>
        <a:bodyPr/>
        <a:lstStyle/>
        <a:p>
          <a:pPr algn="l"/>
          <a:endParaRPr lang="en-US" sz="1800"/>
        </a:p>
      </dgm:t>
    </dgm:pt>
    <dgm:pt modelId="{2FBE61C3-12ED-4E23-AE6B-5E7A998A0D82}" type="sibTrans" cxnId="{28E5FAAF-463E-493F-9547-985904EBA0A0}">
      <dgm:prSet/>
      <dgm:spPr/>
      <dgm:t>
        <a:bodyPr/>
        <a:lstStyle/>
        <a:p>
          <a:pPr algn="l"/>
          <a:endParaRPr lang="en-US" sz="1800"/>
        </a:p>
      </dgm:t>
    </dgm:pt>
    <dgm:pt modelId="{1F62B7D2-9E77-4961-BA78-F59815C88F5B}">
      <dgm:prSet phldrT="[Text]" custT="1"/>
      <dgm:spPr/>
      <dgm:t>
        <a:bodyPr/>
        <a:lstStyle/>
        <a:p>
          <a:pPr algn="l"/>
          <a:r>
            <a:rPr lang="en-US" sz="1800" dirty="0" err="1"/>
            <a:t>Penyiapan</a:t>
          </a:r>
          <a:r>
            <a:rPr lang="en-US" sz="1800" dirty="0"/>
            <a:t> </a:t>
          </a:r>
          <a:r>
            <a:rPr lang="en-US" sz="1800" dirty="0" err="1"/>
            <a:t>proyek</a:t>
          </a:r>
          <a:r>
            <a:rPr lang="en-US" sz="1800" dirty="0"/>
            <a:t> </a:t>
          </a:r>
          <a:r>
            <a:rPr lang="en-US" sz="1800" dirty="0" err="1"/>
            <a:t>dilakukan</a:t>
          </a:r>
          <a:r>
            <a:rPr lang="en-US" sz="1800" dirty="0"/>
            <a:t> </a:t>
          </a:r>
          <a:r>
            <a:rPr lang="en-US" sz="1800" dirty="0" err="1"/>
            <a:t>oleh</a:t>
          </a:r>
          <a:r>
            <a:rPr lang="en-US" sz="1800" dirty="0"/>
            <a:t> </a:t>
          </a:r>
          <a:r>
            <a:rPr lang="en-US" sz="1800" dirty="0" err="1"/>
            <a:t>pemerintah</a:t>
          </a:r>
          <a:r>
            <a:rPr lang="en-US" sz="1800" dirty="0"/>
            <a:t> (</a:t>
          </a:r>
          <a:r>
            <a:rPr lang="en-US" sz="1800" dirty="0" err="1"/>
            <a:t>Pra</a:t>
          </a:r>
          <a:r>
            <a:rPr lang="en-US" sz="1800" dirty="0"/>
            <a:t> </a:t>
          </a:r>
          <a:r>
            <a:rPr lang="en-US" sz="1800" dirty="0" err="1"/>
            <a:t>Studi</a:t>
          </a:r>
          <a:r>
            <a:rPr lang="en-US" sz="1800" dirty="0"/>
            <a:t> </a:t>
          </a:r>
          <a:r>
            <a:rPr lang="en-US" sz="1800" dirty="0" err="1"/>
            <a:t>Kelayakan</a:t>
          </a:r>
          <a:r>
            <a:rPr lang="en-US" sz="1800" dirty="0"/>
            <a:t>)</a:t>
          </a:r>
        </a:p>
      </dgm:t>
    </dgm:pt>
    <dgm:pt modelId="{010A9752-D61D-40A5-BE7F-1E5ACC2D594E}" type="parTrans" cxnId="{7D728521-487F-4E75-A96C-4E208B4842B6}">
      <dgm:prSet/>
      <dgm:spPr/>
      <dgm:t>
        <a:bodyPr/>
        <a:lstStyle/>
        <a:p>
          <a:pPr algn="l"/>
          <a:endParaRPr lang="en-US" sz="1800"/>
        </a:p>
      </dgm:t>
    </dgm:pt>
    <dgm:pt modelId="{94A9B7CB-AE07-47AD-86CA-CEBDF258BD3A}" type="sibTrans" cxnId="{7D728521-487F-4E75-A96C-4E208B4842B6}">
      <dgm:prSet/>
      <dgm:spPr/>
      <dgm:t>
        <a:bodyPr/>
        <a:lstStyle/>
        <a:p>
          <a:pPr algn="l"/>
          <a:endParaRPr lang="en-US" sz="1800"/>
        </a:p>
      </dgm:t>
    </dgm:pt>
    <dgm:pt modelId="{D4BDF3E8-A19E-4769-90CF-B09AC3DF492B}">
      <dgm:prSet custT="1"/>
      <dgm:spPr/>
      <dgm:t>
        <a:bodyPr/>
        <a:lstStyle/>
        <a:p>
          <a:pPr algn="l"/>
          <a:r>
            <a:rPr lang="en-US" sz="1800" dirty="0" err="1"/>
            <a:t>Dapat</a:t>
          </a:r>
          <a:r>
            <a:rPr lang="en-US" sz="1800" dirty="0"/>
            <a:t> </a:t>
          </a:r>
          <a:r>
            <a:rPr lang="en-US" sz="1800" dirty="0" err="1"/>
            <a:t>memperoleh</a:t>
          </a:r>
          <a:r>
            <a:rPr lang="en-US" sz="1800" dirty="0"/>
            <a:t> </a:t>
          </a:r>
          <a:r>
            <a:rPr lang="en-US" sz="1800" dirty="0" err="1"/>
            <a:t>dukungan</a:t>
          </a:r>
          <a:r>
            <a:rPr lang="en-US" sz="1800" dirty="0"/>
            <a:t> </a:t>
          </a:r>
          <a:r>
            <a:rPr lang="en-US" sz="1800" dirty="0" err="1"/>
            <a:t>pemerintah</a:t>
          </a:r>
          <a:r>
            <a:rPr lang="en-US" sz="1800" dirty="0"/>
            <a:t> (</a:t>
          </a:r>
          <a:r>
            <a:rPr lang="en-US" sz="1800" dirty="0" err="1"/>
            <a:t>fiskal</a:t>
          </a:r>
          <a:r>
            <a:rPr lang="en-US" sz="1800" dirty="0"/>
            <a:t> </a:t>
          </a:r>
          <a:r>
            <a:rPr lang="en-US" sz="1800" dirty="0" err="1"/>
            <a:t>dan</a:t>
          </a:r>
          <a:r>
            <a:rPr lang="en-US" sz="1800" dirty="0"/>
            <a:t> non-</a:t>
          </a:r>
          <a:r>
            <a:rPr lang="en-US" sz="1800" dirty="0" err="1"/>
            <a:t>fiskal</a:t>
          </a:r>
          <a:r>
            <a:rPr lang="en-US" sz="1800" dirty="0"/>
            <a:t>)</a:t>
          </a:r>
        </a:p>
      </dgm:t>
    </dgm:pt>
    <dgm:pt modelId="{C8185ACB-48CE-417C-A3F5-25F08914FA80}" type="parTrans" cxnId="{56EC4125-590C-4D17-BCA7-E5EF4C0D672F}">
      <dgm:prSet/>
      <dgm:spPr/>
      <dgm:t>
        <a:bodyPr/>
        <a:lstStyle/>
        <a:p>
          <a:pPr algn="l"/>
          <a:endParaRPr lang="en-US" sz="1800"/>
        </a:p>
      </dgm:t>
    </dgm:pt>
    <dgm:pt modelId="{88F356AC-F52E-4965-8F0D-3B67088C2804}" type="sibTrans" cxnId="{56EC4125-590C-4D17-BCA7-E5EF4C0D672F}">
      <dgm:prSet/>
      <dgm:spPr/>
      <dgm:t>
        <a:bodyPr/>
        <a:lstStyle/>
        <a:p>
          <a:pPr algn="l"/>
          <a:endParaRPr lang="en-US" sz="1800"/>
        </a:p>
      </dgm:t>
    </dgm:pt>
    <dgm:pt modelId="{10E1289B-1B89-4C1E-9C74-8C1547E23267}">
      <dgm:prSet custT="1"/>
      <dgm:spPr/>
      <dgm:t>
        <a:bodyPr/>
        <a:lstStyle/>
        <a:p>
          <a:pPr algn="l"/>
          <a:r>
            <a:rPr lang="en-US" sz="1800" dirty="0" err="1"/>
            <a:t>Dapat</a:t>
          </a:r>
          <a:r>
            <a:rPr lang="en-US" sz="1800" dirty="0"/>
            <a:t> </a:t>
          </a:r>
          <a:r>
            <a:rPr lang="en-US" sz="1800" dirty="0" err="1"/>
            <a:t>memperoleh</a:t>
          </a:r>
          <a:r>
            <a:rPr lang="en-US" sz="1800" dirty="0"/>
            <a:t> </a:t>
          </a:r>
          <a:r>
            <a:rPr lang="en-US" sz="1800" dirty="0" err="1"/>
            <a:t>jaminan</a:t>
          </a:r>
          <a:r>
            <a:rPr lang="en-US" sz="1800" dirty="0"/>
            <a:t> </a:t>
          </a:r>
          <a:r>
            <a:rPr lang="en-US" sz="1800" dirty="0" err="1"/>
            <a:t>pemerintah</a:t>
          </a:r>
          <a:endParaRPr lang="en-US" sz="1800" dirty="0"/>
        </a:p>
      </dgm:t>
    </dgm:pt>
    <dgm:pt modelId="{C786DDBB-80FD-49A5-8220-9B62E54A79D3}" type="parTrans" cxnId="{86AD1940-F090-4BDC-B594-971F84F66657}">
      <dgm:prSet/>
      <dgm:spPr/>
      <dgm:t>
        <a:bodyPr/>
        <a:lstStyle/>
        <a:p>
          <a:endParaRPr lang="en-US" sz="1800"/>
        </a:p>
      </dgm:t>
    </dgm:pt>
    <dgm:pt modelId="{C90AF0BB-A632-460F-ABCA-CAFC123B1D20}" type="sibTrans" cxnId="{86AD1940-F090-4BDC-B594-971F84F66657}">
      <dgm:prSet/>
      <dgm:spPr/>
      <dgm:t>
        <a:bodyPr/>
        <a:lstStyle/>
        <a:p>
          <a:endParaRPr lang="en-US" sz="1800"/>
        </a:p>
      </dgm:t>
    </dgm:pt>
    <dgm:pt modelId="{9A357EE2-3BB6-4902-B4FF-8E299C0EF5F1}" type="pres">
      <dgm:prSet presAssocID="{96961480-0C52-4D3F-9984-B5FDCB5F414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73B941A8-47B6-4E8D-AB66-F267824C097C}" type="pres">
      <dgm:prSet presAssocID="{03341B5A-8F9C-4407-A4DE-949630DFBA1E}" presName="root" presStyleCnt="0"/>
      <dgm:spPr/>
    </dgm:pt>
    <dgm:pt modelId="{3DEED4E8-EFFB-4473-BC42-961CADE5269D}" type="pres">
      <dgm:prSet presAssocID="{03341B5A-8F9C-4407-A4DE-949630DFBA1E}" presName="rootComposite" presStyleCnt="0"/>
      <dgm:spPr/>
    </dgm:pt>
    <dgm:pt modelId="{34B0C99B-4D60-431C-B9EF-BC3D582C20B0}" type="pres">
      <dgm:prSet presAssocID="{03341B5A-8F9C-4407-A4DE-949630DFBA1E}" presName="rootText" presStyleLbl="node1" presStyleIdx="0" presStyleCnt="1" custScaleX="128033"/>
      <dgm:spPr/>
      <dgm:t>
        <a:bodyPr/>
        <a:lstStyle/>
        <a:p>
          <a:endParaRPr lang="id-ID"/>
        </a:p>
      </dgm:t>
    </dgm:pt>
    <dgm:pt modelId="{4D3DB2FF-270E-46EE-B455-4F7D8383213B}" type="pres">
      <dgm:prSet presAssocID="{03341B5A-8F9C-4407-A4DE-949630DFBA1E}" presName="rootConnector" presStyleLbl="node1" presStyleIdx="0" presStyleCnt="1"/>
      <dgm:spPr/>
      <dgm:t>
        <a:bodyPr/>
        <a:lstStyle/>
        <a:p>
          <a:endParaRPr lang="id-ID"/>
        </a:p>
      </dgm:t>
    </dgm:pt>
    <dgm:pt modelId="{7989F7A8-A99C-4FBE-9EEE-660D96F3659D}" type="pres">
      <dgm:prSet presAssocID="{03341B5A-8F9C-4407-A4DE-949630DFBA1E}" presName="childShape" presStyleCnt="0"/>
      <dgm:spPr/>
    </dgm:pt>
    <dgm:pt modelId="{94B6A143-9864-47D5-AEE1-87D8348D448C}" type="pres">
      <dgm:prSet presAssocID="{383067FB-AEE8-471C-B8BF-38E39D8D1CCB}" presName="Name13" presStyleLbl="parChTrans1D2" presStyleIdx="0" presStyleCnt="4"/>
      <dgm:spPr/>
      <dgm:t>
        <a:bodyPr/>
        <a:lstStyle/>
        <a:p>
          <a:endParaRPr lang="id-ID"/>
        </a:p>
      </dgm:t>
    </dgm:pt>
    <dgm:pt modelId="{9E6A8EE9-1E38-4349-8190-1ACC389479F2}" type="pres">
      <dgm:prSet presAssocID="{D826B538-84E2-4584-AC50-24D2B10D0771}" presName="childText" presStyleLbl="bgAcc1" presStyleIdx="0" presStyleCnt="4" custScaleX="29381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61E33F3-1C4D-401C-B57F-89D695F35151}" type="pres">
      <dgm:prSet presAssocID="{010A9752-D61D-40A5-BE7F-1E5ACC2D594E}" presName="Name13" presStyleLbl="parChTrans1D2" presStyleIdx="1" presStyleCnt="4"/>
      <dgm:spPr/>
      <dgm:t>
        <a:bodyPr/>
        <a:lstStyle/>
        <a:p>
          <a:endParaRPr lang="id-ID"/>
        </a:p>
      </dgm:t>
    </dgm:pt>
    <dgm:pt modelId="{089FC7CF-65C9-4C77-BCE5-0AC753C0DE68}" type="pres">
      <dgm:prSet presAssocID="{1F62B7D2-9E77-4961-BA78-F59815C88F5B}" presName="childText" presStyleLbl="bgAcc1" presStyleIdx="1" presStyleCnt="4" custScaleX="29381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2438319-629E-46BF-96C6-84CAD296C40A}" type="pres">
      <dgm:prSet presAssocID="{C8185ACB-48CE-417C-A3F5-25F08914FA80}" presName="Name13" presStyleLbl="parChTrans1D2" presStyleIdx="2" presStyleCnt="4"/>
      <dgm:spPr/>
      <dgm:t>
        <a:bodyPr/>
        <a:lstStyle/>
        <a:p>
          <a:endParaRPr lang="id-ID"/>
        </a:p>
      </dgm:t>
    </dgm:pt>
    <dgm:pt modelId="{BC48C429-B8F3-41B7-835C-A80B618E2B11}" type="pres">
      <dgm:prSet presAssocID="{D4BDF3E8-A19E-4769-90CF-B09AC3DF492B}" presName="childText" presStyleLbl="bgAcc1" presStyleIdx="2" presStyleCnt="4" custScaleX="29381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32AC01F-8753-4095-B5E5-A05E1B8C38A8}" type="pres">
      <dgm:prSet presAssocID="{C786DDBB-80FD-49A5-8220-9B62E54A79D3}" presName="Name13" presStyleLbl="parChTrans1D2" presStyleIdx="3" presStyleCnt="4"/>
      <dgm:spPr/>
      <dgm:t>
        <a:bodyPr/>
        <a:lstStyle/>
        <a:p>
          <a:endParaRPr lang="id-ID"/>
        </a:p>
      </dgm:t>
    </dgm:pt>
    <dgm:pt modelId="{7D7D4F03-B353-44BD-8481-30B820B2B3B3}" type="pres">
      <dgm:prSet presAssocID="{10E1289B-1B89-4C1E-9C74-8C1547E23267}" presName="childText" presStyleLbl="bgAcc1" presStyleIdx="3" presStyleCnt="4" custScaleX="29381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ED592B56-35C9-4433-A61B-FA0A4DF9EACE}" type="presOf" srcId="{383067FB-AEE8-471C-B8BF-38E39D8D1CCB}" destId="{94B6A143-9864-47D5-AEE1-87D8348D448C}" srcOrd="0" destOrd="0" presId="urn:microsoft.com/office/officeart/2005/8/layout/hierarchy3"/>
    <dgm:cxn modelId="{975A674D-4CF9-4D69-8AFF-CA0BED062093}" type="presOf" srcId="{D4BDF3E8-A19E-4769-90CF-B09AC3DF492B}" destId="{BC48C429-B8F3-41B7-835C-A80B618E2B11}" srcOrd="0" destOrd="0" presId="urn:microsoft.com/office/officeart/2005/8/layout/hierarchy3"/>
    <dgm:cxn modelId="{28E5FAAF-463E-493F-9547-985904EBA0A0}" srcId="{03341B5A-8F9C-4407-A4DE-949630DFBA1E}" destId="{D826B538-84E2-4584-AC50-24D2B10D0771}" srcOrd="0" destOrd="0" parTransId="{383067FB-AEE8-471C-B8BF-38E39D8D1CCB}" sibTransId="{2FBE61C3-12ED-4E23-AE6B-5E7A998A0D82}"/>
    <dgm:cxn modelId="{80E7BD13-4AAD-439C-BD57-3513EE692067}" type="presOf" srcId="{C8185ACB-48CE-417C-A3F5-25F08914FA80}" destId="{42438319-629E-46BF-96C6-84CAD296C40A}" srcOrd="0" destOrd="0" presId="urn:microsoft.com/office/officeart/2005/8/layout/hierarchy3"/>
    <dgm:cxn modelId="{E8F8FD8A-7E6A-4A04-9850-99D9E3628101}" type="presOf" srcId="{D826B538-84E2-4584-AC50-24D2B10D0771}" destId="{9E6A8EE9-1E38-4349-8190-1ACC389479F2}" srcOrd="0" destOrd="0" presId="urn:microsoft.com/office/officeart/2005/8/layout/hierarchy3"/>
    <dgm:cxn modelId="{86AD1940-F090-4BDC-B594-971F84F66657}" srcId="{03341B5A-8F9C-4407-A4DE-949630DFBA1E}" destId="{10E1289B-1B89-4C1E-9C74-8C1547E23267}" srcOrd="3" destOrd="0" parTransId="{C786DDBB-80FD-49A5-8220-9B62E54A79D3}" sibTransId="{C90AF0BB-A632-460F-ABCA-CAFC123B1D20}"/>
    <dgm:cxn modelId="{A3937672-31EE-40DD-B39E-29BA22853470}" type="presOf" srcId="{C786DDBB-80FD-49A5-8220-9B62E54A79D3}" destId="{D32AC01F-8753-4095-B5E5-A05E1B8C38A8}" srcOrd="0" destOrd="0" presId="urn:microsoft.com/office/officeart/2005/8/layout/hierarchy3"/>
    <dgm:cxn modelId="{1554A463-E555-4451-982C-4680EEDEDD5E}" type="presOf" srcId="{10E1289B-1B89-4C1E-9C74-8C1547E23267}" destId="{7D7D4F03-B353-44BD-8481-30B820B2B3B3}" srcOrd="0" destOrd="0" presId="urn:microsoft.com/office/officeart/2005/8/layout/hierarchy3"/>
    <dgm:cxn modelId="{55EC5871-8D16-4F36-B69F-7E957A13A6D0}" type="presOf" srcId="{010A9752-D61D-40A5-BE7F-1E5ACC2D594E}" destId="{361E33F3-1C4D-401C-B57F-89D695F35151}" srcOrd="0" destOrd="0" presId="urn:microsoft.com/office/officeart/2005/8/layout/hierarchy3"/>
    <dgm:cxn modelId="{ACE11C84-580D-42D6-BC6E-CBD310B7BDF6}" srcId="{96961480-0C52-4D3F-9984-B5FDCB5F4140}" destId="{03341B5A-8F9C-4407-A4DE-949630DFBA1E}" srcOrd="0" destOrd="0" parTransId="{BC4DA7FE-7B3C-4541-B117-35B26B14C70B}" sibTransId="{FB162576-5977-4B0F-9BEC-6A366719FC5B}"/>
    <dgm:cxn modelId="{56EC4125-590C-4D17-BCA7-E5EF4C0D672F}" srcId="{03341B5A-8F9C-4407-A4DE-949630DFBA1E}" destId="{D4BDF3E8-A19E-4769-90CF-B09AC3DF492B}" srcOrd="2" destOrd="0" parTransId="{C8185ACB-48CE-417C-A3F5-25F08914FA80}" sibTransId="{88F356AC-F52E-4965-8F0D-3B67088C2804}"/>
    <dgm:cxn modelId="{12474E8A-AA93-4D43-83FA-216B2074E75A}" type="presOf" srcId="{03341B5A-8F9C-4407-A4DE-949630DFBA1E}" destId="{4D3DB2FF-270E-46EE-B455-4F7D8383213B}" srcOrd="1" destOrd="0" presId="urn:microsoft.com/office/officeart/2005/8/layout/hierarchy3"/>
    <dgm:cxn modelId="{B6675BBB-3932-423C-A9E7-4A21C0331168}" type="presOf" srcId="{96961480-0C52-4D3F-9984-B5FDCB5F4140}" destId="{9A357EE2-3BB6-4902-B4FF-8E299C0EF5F1}" srcOrd="0" destOrd="0" presId="urn:microsoft.com/office/officeart/2005/8/layout/hierarchy3"/>
    <dgm:cxn modelId="{D7122122-6DFE-4775-A760-E19B5CD6A530}" type="presOf" srcId="{03341B5A-8F9C-4407-A4DE-949630DFBA1E}" destId="{34B0C99B-4D60-431C-B9EF-BC3D582C20B0}" srcOrd="0" destOrd="0" presId="urn:microsoft.com/office/officeart/2005/8/layout/hierarchy3"/>
    <dgm:cxn modelId="{7D728521-487F-4E75-A96C-4E208B4842B6}" srcId="{03341B5A-8F9C-4407-A4DE-949630DFBA1E}" destId="{1F62B7D2-9E77-4961-BA78-F59815C88F5B}" srcOrd="1" destOrd="0" parTransId="{010A9752-D61D-40A5-BE7F-1E5ACC2D594E}" sibTransId="{94A9B7CB-AE07-47AD-86CA-CEBDF258BD3A}"/>
    <dgm:cxn modelId="{902A177D-6DCE-4D6E-BEEB-B97FFFF31AA7}" type="presOf" srcId="{1F62B7D2-9E77-4961-BA78-F59815C88F5B}" destId="{089FC7CF-65C9-4C77-BCE5-0AC753C0DE68}" srcOrd="0" destOrd="0" presId="urn:microsoft.com/office/officeart/2005/8/layout/hierarchy3"/>
    <dgm:cxn modelId="{14457A9F-222D-4E6A-878C-B9B7884C01CE}" type="presParOf" srcId="{9A357EE2-3BB6-4902-B4FF-8E299C0EF5F1}" destId="{73B941A8-47B6-4E8D-AB66-F267824C097C}" srcOrd="0" destOrd="0" presId="urn:microsoft.com/office/officeart/2005/8/layout/hierarchy3"/>
    <dgm:cxn modelId="{3D1CCFA9-4DA2-417B-85F1-B2DBE2CEA168}" type="presParOf" srcId="{73B941A8-47B6-4E8D-AB66-F267824C097C}" destId="{3DEED4E8-EFFB-4473-BC42-961CADE5269D}" srcOrd="0" destOrd="0" presId="urn:microsoft.com/office/officeart/2005/8/layout/hierarchy3"/>
    <dgm:cxn modelId="{46EBA0B6-BF23-45C4-B4AE-B3FD48BB6CF8}" type="presParOf" srcId="{3DEED4E8-EFFB-4473-BC42-961CADE5269D}" destId="{34B0C99B-4D60-431C-B9EF-BC3D582C20B0}" srcOrd="0" destOrd="0" presId="urn:microsoft.com/office/officeart/2005/8/layout/hierarchy3"/>
    <dgm:cxn modelId="{35A78952-A902-4166-8BBF-CCCF7D0ACDCA}" type="presParOf" srcId="{3DEED4E8-EFFB-4473-BC42-961CADE5269D}" destId="{4D3DB2FF-270E-46EE-B455-4F7D8383213B}" srcOrd="1" destOrd="0" presId="urn:microsoft.com/office/officeart/2005/8/layout/hierarchy3"/>
    <dgm:cxn modelId="{52007A87-3179-4C13-8FB2-09E2AF6D78A6}" type="presParOf" srcId="{73B941A8-47B6-4E8D-AB66-F267824C097C}" destId="{7989F7A8-A99C-4FBE-9EEE-660D96F3659D}" srcOrd="1" destOrd="0" presId="urn:microsoft.com/office/officeart/2005/8/layout/hierarchy3"/>
    <dgm:cxn modelId="{102C0F0A-E0ED-4028-8298-01AD9F872CDE}" type="presParOf" srcId="{7989F7A8-A99C-4FBE-9EEE-660D96F3659D}" destId="{94B6A143-9864-47D5-AEE1-87D8348D448C}" srcOrd="0" destOrd="0" presId="urn:microsoft.com/office/officeart/2005/8/layout/hierarchy3"/>
    <dgm:cxn modelId="{82035D93-3E40-461F-AADD-5D9D9D27D63A}" type="presParOf" srcId="{7989F7A8-A99C-4FBE-9EEE-660D96F3659D}" destId="{9E6A8EE9-1E38-4349-8190-1ACC389479F2}" srcOrd="1" destOrd="0" presId="urn:microsoft.com/office/officeart/2005/8/layout/hierarchy3"/>
    <dgm:cxn modelId="{03CE5463-4BD9-430F-92EE-5183CE393230}" type="presParOf" srcId="{7989F7A8-A99C-4FBE-9EEE-660D96F3659D}" destId="{361E33F3-1C4D-401C-B57F-89D695F35151}" srcOrd="2" destOrd="0" presId="urn:microsoft.com/office/officeart/2005/8/layout/hierarchy3"/>
    <dgm:cxn modelId="{C4E15530-74D7-4498-8573-0120E107CD93}" type="presParOf" srcId="{7989F7A8-A99C-4FBE-9EEE-660D96F3659D}" destId="{089FC7CF-65C9-4C77-BCE5-0AC753C0DE68}" srcOrd="3" destOrd="0" presId="urn:microsoft.com/office/officeart/2005/8/layout/hierarchy3"/>
    <dgm:cxn modelId="{DE68B068-D2EC-444E-BBB9-63743C3204A8}" type="presParOf" srcId="{7989F7A8-A99C-4FBE-9EEE-660D96F3659D}" destId="{42438319-629E-46BF-96C6-84CAD296C40A}" srcOrd="4" destOrd="0" presId="urn:microsoft.com/office/officeart/2005/8/layout/hierarchy3"/>
    <dgm:cxn modelId="{F2994A99-DCE3-4BFF-BB41-B10EC3ED059A}" type="presParOf" srcId="{7989F7A8-A99C-4FBE-9EEE-660D96F3659D}" destId="{BC48C429-B8F3-41B7-835C-A80B618E2B11}" srcOrd="5" destOrd="0" presId="urn:microsoft.com/office/officeart/2005/8/layout/hierarchy3"/>
    <dgm:cxn modelId="{A04F8079-FDFC-4B8E-852C-39CE17AF2214}" type="presParOf" srcId="{7989F7A8-A99C-4FBE-9EEE-660D96F3659D}" destId="{D32AC01F-8753-4095-B5E5-A05E1B8C38A8}" srcOrd="6" destOrd="0" presId="urn:microsoft.com/office/officeart/2005/8/layout/hierarchy3"/>
    <dgm:cxn modelId="{2DCC5932-D1DB-4049-9608-3E16FFADEDE8}" type="presParOf" srcId="{7989F7A8-A99C-4FBE-9EEE-660D96F3659D}" destId="{7D7D4F03-B353-44BD-8481-30B820B2B3B3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6961480-0C52-4D3F-9984-B5FDCB5F4140}" type="doc">
      <dgm:prSet loTypeId="urn:microsoft.com/office/officeart/2005/8/layout/hierarchy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3341B5A-8F9C-4407-A4DE-949630DFBA1E}">
      <dgm:prSet phldrT="[Text]" custT="1"/>
      <dgm:spPr/>
      <dgm:t>
        <a:bodyPr/>
        <a:lstStyle/>
        <a:p>
          <a:pPr algn="ctr"/>
          <a:r>
            <a:rPr lang="en-US" sz="1800" b="1" dirty="0"/>
            <a:t>UNSOLICITED PROJECT</a:t>
          </a:r>
          <a:endParaRPr lang="en-US" sz="1800" dirty="0"/>
        </a:p>
      </dgm:t>
    </dgm:pt>
    <dgm:pt modelId="{BC4DA7FE-7B3C-4541-B117-35B26B14C70B}" type="parTrans" cxnId="{ACE11C84-580D-42D6-BC6E-CBD310B7BDF6}">
      <dgm:prSet/>
      <dgm:spPr/>
      <dgm:t>
        <a:bodyPr/>
        <a:lstStyle/>
        <a:p>
          <a:pPr algn="l"/>
          <a:endParaRPr lang="en-US" sz="1800"/>
        </a:p>
      </dgm:t>
    </dgm:pt>
    <dgm:pt modelId="{FB162576-5977-4B0F-9BEC-6A366719FC5B}" type="sibTrans" cxnId="{ACE11C84-580D-42D6-BC6E-CBD310B7BDF6}">
      <dgm:prSet/>
      <dgm:spPr/>
      <dgm:t>
        <a:bodyPr/>
        <a:lstStyle/>
        <a:p>
          <a:pPr algn="l"/>
          <a:endParaRPr lang="en-US" sz="1800"/>
        </a:p>
      </dgm:t>
    </dgm:pt>
    <dgm:pt modelId="{D826B538-84E2-4584-AC50-24D2B10D0771}">
      <dgm:prSet phldrT="[Text]" custT="1"/>
      <dgm:spPr/>
      <dgm:t>
        <a:bodyPr/>
        <a:lstStyle/>
        <a:p>
          <a:pPr algn="l"/>
          <a:r>
            <a:rPr lang="en-US" sz="1800" dirty="0" err="1"/>
            <a:t>Inisiatif</a:t>
          </a:r>
          <a:r>
            <a:rPr lang="en-US" sz="1800" dirty="0"/>
            <a:t> </a:t>
          </a:r>
          <a:r>
            <a:rPr lang="en-US" sz="1800" dirty="0" err="1"/>
            <a:t>Badan</a:t>
          </a:r>
          <a:r>
            <a:rPr lang="en-US" sz="1800" dirty="0"/>
            <a:t> Usaha</a:t>
          </a:r>
        </a:p>
      </dgm:t>
    </dgm:pt>
    <dgm:pt modelId="{383067FB-AEE8-471C-B8BF-38E39D8D1CCB}" type="parTrans" cxnId="{28E5FAAF-463E-493F-9547-985904EBA0A0}">
      <dgm:prSet/>
      <dgm:spPr/>
      <dgm:t>
        <a:bodyPr/>
        <a:lstStyle/>
        <a:p>
          <a:pPr algn="l"/>
          <a:endParaRPr lang="en-US" sz="1800"/>
        </a:p>
      </dgm:t>
    </dgm:pt>
    <dgm:pt modelId="{2FBE61C3-12ED-4E23-AE6B-5E7A998A0D82}" type="sibTrans" cxnId="{28E5FAAF-463E-493F-9547-985904EBA0A0}">
      <dgm:prSet/>
      <dgm:spPr/>
      <dgm:t>
        <a:bodyPr/>
        <a:lstStyle/>
        <a:p>
          <a:pPr algn="l"/>
          <a:endParaRPr lang="en-US" sz="1800"/>
        </a:p>
      </dgm:t>
    </dgm:pt>
    <dgm:pt modelId="{1F62B7D2-9E77-4961-BA78-F59815C88F5B}">
      <dgm:prSet phldrT="[Text]" custT="1"/>
      <dgm:spPr/>
      <dgm:t>
        <a:bodyPr/>
        <a:lstStyle/>
        <a:p>
          <a:pPr algn="l"/>
          <a:r>
            <a:rPr lang="en-US" sz="1800" dirty="0" err="1"/>
            <a:t>Penyiapan</a:t>
          </a:r>
          <a:r>
            <a:rPr lang="en-US" sz="1800" dirty="0"/>
            <a:t> </a:t>
          </a:r>
          <a:r>
            <a:rPr lang="en-US" sz="1800" dirty="0" err="1"/>
            <a:t>proyek</a:t>
          </a:r>
          <a:r>
            <a:rPr lang="en-US" sz="1800" dirty="0"/>
            <a:t> </a:t>
          </a:r>
          <a:r>
            <a:rPr lang="en-US" sz="1800" dirty="0" err="1"/>
            <a:t>dilakukan</a:t>
          </a:r>
          <a:r>
            <a:rPr lang="en-US" sz="1800" dirty="0"/>
            <a:t> </a:t>
          </a:r>
          <a:r>
            <a:rPr lang="en-US" sz="1800" dirty="0" err="1"/>
            <a:t>oleh</a:t>
          </a:r>
          <a:r>
            <a:rPr lang="en-US" sz="1800" dirty="0"/>
            <a:t> </a:t>
          </a:r>
          <a:r>
            <a:rPr lang="en-US" sz="1800" dirty="0" err="1"/>
            <a:t>Badan</a:t>
          </a:r>
          <a:r>
            <a:rPr lang="en-US" sz="1800" dirty="0"/>
            <a:t> Usaha </a:t>
          </a:r>
          <a:r>
            <a:rPr lang="en-US" sz="1800" dirty="0" err="1"/>
            <a:t>Pemrakarsa</a:t>
          </a:r>
          <a:r>
            <a:rPr lang="en-US" sz="1800" dirty="0"/>
            <a:t>  (</a:t>
          </a:r>
          <a:r>
            <a:rPr lang="en-US" sz="1800" dirty="0" err="1"/>
            <a:t>Studi</a:t>
          </a:r>
          <a:r>
            <a:rPr lang="en-US" sz="1800" dirty="0"/>
            <a:t> </a:t>
          </a:r>
          <a:r>
            <a:rPr lang="en-US" sz="1800" dirty="0" err="1"/>
            <a:t>Kelayakan</a:t>
          </a:r>
          <a:r>
            <a:rPr lang="en-US" sz="1800" dirty="0"/>
            <a:t>)</a:t>
          </a:r>
        </a:p>
      </dgm:t>
    </dgm:pt>
    <dgm:pt modelId="{010A9752-D61D-40A5-BE7F-1E5ACC2D594E}" type="parTrans" cxnId="{7D728521-487F-4E75-A96C-4E208B4842B6}">
      <dgm:prSet/>
      <dgm:spPr/>
      <dgm:t>
        <a:bodyPr/>
        <a:lstStyle/>
        <a:p>
          <a:pPr algn="l"/>
          <a:endParaRPr lang="en-US" sz="1800"/>
        </a:p>
      </dgm:t>
    </dgm:pt>
    <dgm:pt modelId="{94A9B7CB-AE07-47AD-86CA-CEBDF258BD3A}" type="sibTrans" cxnId="{7D728521-487F-4E75-A96C-4E208B4842B6}">
      <dgm:prSet/>
      <dgm:spPr/>
      <dgm:t>
        <a:bodyPr/>
        <a:lstStyle/>
        <a:p>
          <a:pPr algn="l"/>
          <a:endParaRPr lang="en-US" sz="1800"/>
        </a:p>
      </dgm:t>
    </dgm:pt>
    <dgm:pt modelId="{D4BDF3E8-A19E-4769-90CF-B09AC3DF492B}">
      <dgm:prSet custT="1"/>
      <dgm:spPr/>
      <dgm:t>
        <a:bodyPr/>
        <a:lstStyle/>
        <a:p>
          <a:pPr algn="l"/>
          <a:r>
            <a:rPr lang="en-US" sz="1800" dirty="0" err="1"/>
            <a:t>Dapat</a:t>
          </a:r>
          <a:r>
            <a:rPr lang="en-US" sz="1800" dirty="0"/>
            <a:t> </a:t>
          </a:r>
          <a:r>
            <a:rPr lang="en-US" sz="1800" dirty="0" err="1"/>
            <a:t>memperoleh</a:t>
          </a:r>
          <a:r>
            <a:rPr lang="en-US" sz="1800" dirty="0"/>
            <a:t> </a:t>
          </a:r>
          <a:r>
            <a:rPr lang="en-US" sz="1800" dirty="0" err="1"/>
            <a:t>jaminan</a:t>
          </a:r>
          <a:r>
            <a:rPr lang="en-US" sz="1800" dirty="0"/>
            <a:t> </a:t>
          </a:r>
          <a:r>
            <a:rPr lang="en-US" sz="1800" dirty="0" err="1"/>
            <a:t>pemerintah</a:t>
          </a:r>
          <a:endParaRPr lang="en-US" sz="1800" dirty="0"/>
        </a:p>
      </dgm:t>
    </dgm:pt>
    <dgm:pt modelId="{C8185ACB-48CE-417C-A3F5-25F08914FA80}" type="parTrans" cxnId="{56EC4125-590C-4D17-BCA7-E5EF4C0D672F}">
      <dgm:prSet/>
      <dgm:spPr/>
      <dgm:t>
        <a:bodyPr/>
        <a:lstStyle/>
        <a:p>
          <a:pPr algn="l"/>
          <a:endParaRPr lang="en-US" sz="1800"/>
        </a:p>
      </dgm:t>
    </dgm:pt>
    <dgm:pt modelId="{88F356AC-F52E-4965-8F0D-3B67088C2804}" type="sibTrans" cxnId="{56EC4125-590C-4D17-BCA7-E5EF4C0D672F}">
      <dgm:prSet/>
      <dgm:spPr/>
      <dgm:t>
        <a:bodyPr/>
        <a:lstStyle/>
        <a:p>
          <a:pPr algn="l"/>
          <a:endParaRPr lang="en-US" sz="1800"/>
        </a:p>
      </dgm:t>
    </dgm:pt>
    <dgm:pt modelId="{9A357EE2-3BB6-4902-B4FF-8E299C0EF5F1}" type="pres">
      <dgm:prSet presAssocID="{96961480-0C52-4D3F-9984-B5FDCB5F414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73B941A8-47B6-4E8D-AB66-F267824C097C}" type="pres">
      <dgm:prSet presAssocID="{03341B5A-8F9C-4407-A4DE-949630DFBA1E}" presName="root" presStyleCnt="0"/>
      <dgm:spPr/>
    </dgm:pt>
    <dgm:pt modelId="{3DEED4E8-EFFB-4473-BC42-961CADE5269D}" type="pres">
      <dgm:prSet presAssocID="{03341B5A-8F9C-4407-A4DE-949630DFBA1E}" presName="rootComposite" presStyleCnt="0"/>
      <dgm:spPr/>
    </dgm:pt>
    <dgm:pt modelId="{34B0C99B-4D60-431C-B9EF-BC3D582C20B0}" type="pres">
      <dgm:prSet presAssocID="{03341B5A-8F9C-4407-A4DE-949630DFBA1E}" presName="rootText" presStyleLbl="node1" presStyleIdx="0" presStyleCnt="1" custScaleX="148289"/>
      <dgm:spPr/>
      <dgm:t>
        <a:bodyPr/>
        <a:lstStyle/>
        <a:p>
          <a:endParaRPr lang="id-ID"/>
        </a:p>
      </dgm:t>
    </dgm:pt>
    <dgm:pt modelId="{4D3DB2FF-270E-46EE-B455-4F7D8383213B}" type="pres">
      <dgm:prSet presAssocID="{03341B5A-8F9C-4407-A4DE-949630DFBA1E}" presName="rootConnector" presStyleLbl="node1" presStyleIdx="0" presStyleCnt="1"/>
      <dgm:spPr/>
      <dgm:t>
        <a:bodyPr/>
        <a:lstStyle/>
        <a:p>
          <a:endParaRPr lang="id-ID"/>
        </a:p>
      </dgm:t>
    </dgm:pt>
    <dgm:pt modelId="{7989F7A8-A99C-4FBE-9EEE-660D96F3659D}" type="pres">
      <dgm:prSet presAssocID="{03341B5A-8F9C-4407-A4DE-949630DFBA1E}" presName="childShape" presStyleCnt="0"/>
      <dgm:spPr/>
    </dgm:pt>
    <dgm:pt modelId="{94B6A143-9864-47D5-AEE1-87D8348D448C}" type="pres">
      <dgm:prSet presAssocID="{383067FB-AEE8-471C-B8BF-38E39D8D1CCB}" presName="Name13" presStyleLbl="parChTrans1D2" presStyleIdx="0" presStyleCnt="3"/>
      <dgm:spPr/>
      <dgm:t>
        <a:bodyPr/>
        <a:lstStyle/>
        <a:p>
          <a:endParaRPr lang="id-ID"/>
        </a:p>
      </dgm:t>
    </dgm:pt>
    <dgm:pt modelId="{9E6A8EE9-1E38-4349-8190-1ACC389479F2}" type="pres">
      <dgm:prSet presAssocID="{D826B538-84E2-4584-AC50-24D2B10D0771}" presName="childText" presStyleLbl="bgAcc1" presStyleIdx="0" presStyleCnt="3" custScaleX="29718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61E33F3-1C4D-401C-B57F-89D695F35151}" type="pres">
      <dgm:prSet presAssocID="{010A9752-D61D-40A5-BE7F-1E5ACC2D594E}" presName="Name13" presStyleLbl="parChTrans1D2" presStyleIdx="1" presStyleCnt="3"/>
      <dgm:spPr/>
      <dgm:t>
        <a:bodyPr/>
        <a:lstStyle/>
        <a:p>
          <a:endParaRPr lang="id-ID"/>
        </a:p>
      </dgm:t>
    </dgm:pt>
    <dgm:pt modelId="{089FC7CF-65C9-4C77-BCE5-0AC753C0DE68}" type="pres">
      <dgm:prSet presAssocID="{1F62B7D2-9E77-4961-BA78-F59815C88F5B}" presName="childText" presStyleLbl="bgAcc1" presStyleIdx="1" presStyleCnt="3" custScaleX="297190" custLinFactNeighborX="3594" custLinFactNeighborY="312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2438319-629E-46BF-96C6-84CAD296C40A}" type="pres">
      <dgm:prSet presAssocID="{C8185ACB-48CE-417C-A3F5-25F08914FA80}" presName="Name13" presStyleLbl="parChTrans1D2" presStyleIdx="2" presStyleCnt="3"/>
      <dgm:spPr/>
      <dgm:t>
        <a:bodyPr/>
        <a:lstStyle/>
        <a:p>
          <a:endParaRPr lang="id-ID"/>
        </a:p>
      </dgm:t>
    </dgm:pt>
    <dgm:pt modelId="{BC48C429-B8F3-41B7-835C-A80B618E2B11}" type="pres">
      <dgm:prSet presAssocID="{D4BDF3E8-A19E-4769-90CF-B09AC3DF492B}" presName="childText" presStyleLbl="bgAcc1" presStyleIdx="2" presStyleCnt="3" custScaleX="29718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47573217-7571-4148-958C-1E7C2F4FBA91}" type="presOf" srcId="{96961480-0C52-4D3F-9984-B5FDCB5F4140}" destId="{9A357EE2-3BB6-4902-B4FF-8E299C0EF5F1}" srcOrd="0" destOrd="0" presId="urn:microsoft.com/office/officeart/2005/8/layout/hierarchy3"/>
    <dgm:cxn modelId="{28E5FAAF-463E-493F-9547-985904EBA0A0}" srcId="{03341B5A-8F9C-4407-A4DE-949630DFBA1E}" destId="{D826B538-84E2-4584-AC50-24D2B10D0771}" srcOrd="0" destOrd="0" parTransId="{383067FB-AEE8-471C-B8BF-38E39D8D1CCB}" sibTransId="{2FBE61C3-12ED-4E23-AE6B-5E7A998A0D82}"/>
    <dgm:cxn modelId="{2065BA6D-B461-4272-ACCE-565EDA868F12}" type="presOf" srcId="{C8185ACB-48CE-417C-A3F5-25F08914FA80}" destId="{42438319-629E-46BF-96C6-84CAD296C40A}" srcOrd="0" destOrd="0" presId="urn:microsoft.com/office/officeart/2005/8/layout/hierarchy3"/>
    <dgm:cxn modelId="{CCAE3D29-AB33-465A-B0E7-F84DC7F818D2}" type="presOf" srcId="{383067FB-AEE8-471C-B8BF-38E39D8D1CCB}" destId="{94B6A143-9864-47D5-AEE1-87D8348D448C}" srcOrd="0" destOrd="0" presId="urn:microsoft.com/office/officeart/2005/8/layout/hierarchy3"/>
    <dgm:cxn modelId="{64275769-3AA8-4C28-A6CF-7DD9365BDFB3}" type="presOf" srcId="{03341B5A-8F9C-4407-A4DE-949630DFBA1E}" destId="{34B0C99B-4D60-431C-B9EF-BC3D582C20B0}" srcOrd="0" destOrd="0" presId="urn:microsoft.com/office/officeart/2005/8/layout/hierarchy3"/>
    <dgm:cxn modelId="{EB99D01A-8813-455A-9594-73A5B7D570A3}" type="presOf" srcId="{D4BDF3E8-A19E-4769-90CF-B09AC3DF492B}" destId="{BC48C429-B8F3-41B7-835C-A80B618E2B11}" srcOrd="0" destOrd="0" presId="urn:microsoft.com/office/officeart/2005/8/layout/hierarchy3"/>
    <dgm:cxn modelId="{6934FDD6-13B0-4AA5-B630-A60D248CEABE}" type="presOf" srcId="{03341B5A-8F9C-4407-A4DE-949630DFBA1E}" destId="{4D3DB2FF-270E-46EE-B455-4F7D8383213B}" srcOrd="1" destOrd="0" presId="urn:microsoft.com/office/officeart/2005/8/layout/hierarchy3"/>
    <dgm:cxn modelId="{7E2C417E-4568-429B-854E-648D7A8981AD}" type="presOf" srcId="{D826B538-84E2-4584-AC50-24D2B10D0771}" destId="{9E6A8EE9-1E38-4349-8190-1ACC389479F2}" srcOrd="0" destOrd="0" presId="urn:microsoft.com/office/officeart/2005/8/layout/hierarchy3"/>
    <dgm:cxn modelId="{EC51216C-D47A-4033-9B3E-312489FEF151}" type="presOf" srcId="{1F62B7D2-9E77-4961-BA78-F59815C88F5B}" destId="{089FC7CF-65C9-4C77-BCE5-0AC753C0DE68}" srcOrd="0" destOrd="0" presId="urn:microsoft.com/office/officeart/2005/8/layout/hierarchy3"/>
    <dgm:cxn modelId="{ACE11C84-580D-42D6-BC6E-CBD310B7BDF6}" srcId="{96961480-0C52-4D3F-9984-B5FDCB5F4140}" destId="{03341B5A-8F9C-4407-A4DE-949630DFBA1E}" srcOrd="0" destOrd="0" parTransId="{BC4DA7FE-7B3C-4541-B117-35B26B14C70B}" sibTransId="{FB162576-5977-4B0F-9BEC-6A366719FC5B}"/>
    <dgm:cxn modelId="{56EC4125-590C-4D17-BCA7-E5EF4C0D672F}" srcId="{03341B5A-8F9C-4407-A4DE-949630DFBA1E}" destId="{D4BDF3E8-A19E-4769-90CF-B09AC3DF492B}" srcOrd="2" destOrd="0" parTransId="{C8185ACB-48CE-417C-A3F5-25F08914FA80}" sibTransId="{88F356AC-F52E-4965-8F0D-3B67088C2804}"/>
    <dgm:cxn modelId="{7D728521-487F-4E75-A96C-4E208B4842B6}" srcId="{03341B5A-8F9C-4407-A4DE-949630DFBA1E}" destId="{1F62B7D2-9E77-4961-BA78-F59815C88F5B}" srcOrd="1" destOrd="0" parTransId="{010A9752-D61D-40A5-BE7F-1E5ACC2D594E}" sibTransId="{94A9B7CB-AE07-47AD-86CA-CEBDF258BD3A}"/>
    <dgm:cxn modelId="{9815C310-CCFB-48A8-83DD-2C1EBE6C68CE}" type="presOf" srcId="{010A9752-D61D-40A5-BE7F-1E5ACC2D594E}" destId="{361E33F3-1C4D-401C-B57F-89D695F35151}" srcOrd="0" destOrd="0" presId="urn:microsoft.com/office/officeart/2005/8/layout/hierarchy3"/>
    <dgm:cxn modelId="{7B863E6C-B4D2-4526-AAE4-AE8128B4811F}" type="presParOf" srcId="{9A357EE2-3BB6-4902-B4FF-8E299C0EF5F1}" destId="{73B941A8-47B6-4E8D-AB66-F267824C097C}" srcOrd="0" destOrd="0" presId="urn:microsoft.com/office/officeart/2005/8/layout/hierarchy3"/>
    <dgm:cxn modelId="{2F29B7B2-E6FB-46F2-8664-51FCDA2CBA1A}" type="presParOf" srcId="{73B941A8-47B6-4E8D-AB66-F267824C097C}" destId="{3DEED4E8-EFFB-4473-BC42-961CADE5269D}" srcOrd="0" destOrd="0" presId="urn:microsoft.com/office/officeart/2005/8/layout/hierarchy3"/>
    <dgm:cxn modelId="{87F86B27-A681-49F3-A233-7E45304B59BB}" type="presParOf" srcId="{3DEED4E8-EFFB-4473-BC42-961CADE5269D}" destId="{34B0C99B-4D60-431C-B9EF-BC3D582C20B0}" srcOrd="0" destOrd="0" presId="urn:microsoft.com/office/officeart/2005/8/layout/hierarchy3"/>
    <dgm:cxn modelId="{4B2915FA-B73C-4A50-AB65-05790CB82595}" type="presParOf" srcId="{3DEED4E8-EFFB-4473-BC42-961CADE5269D}" destId="{4D3DB2FF-270E-46EE-B455-4F7D8383213B}" srcOrd="1" destOrd="0" presId="urn:microsoft.com/office/officeart/2005/8/layout/hierarchy3"/>
    <dgm:cxn modelId="{0302531D-83CF-4D43-90FA-418D10992341}" type="presParOf" srcId="{73B941A8-47B6-4E8D-AB66-F267824C097C}" destId="{7989F7A8-A99C-4FBE-9EEE-660D96F3659D}" srcOrd="1" destOrd="0" presId="urn:microsoft.com/office/officeart/2005/8/layout/hierarchy3"/>
    <dgm:cxn modelId="{216292BC-052C-436A-AE3C-E4572A979092}" type="presParOf" srcId="{7989F7A8-A99C-4FBE-9EEE-660D96F3659D}" destId="{94B6A143-9864-47D5-AEE1-87D8348D448C}" srcOrd="0" destOrd="0" presId="urn:microsoft.com/office/officeart/2005/8/layout/hierarchy3"/>
    <dgm:cxn modelId="{A69D4B73-3A0F-4154-9296-2BFEE2C45461}" type="presParOf" srcId="{7989F7A8-A99C-4FBE-9EEE-660D96F3659D}" destId="{9E6A8EE9-1E38-4349-8190-1ACC389479F2}" srcOrd="1" destOrd="0" presId="urn:microsoft.com/office/officeart/2005/8/layout/hierarchy3"/>
    <dgm:cxn modelId="{EDDD1F94-F87B-4CB1-A5BB-26F37C4D32F5}" type="presParOf" srcId="{7989F7A8-A99C-4FBE-9EEE-660D96F3659D}" destId="{361E33F3-1C4D-401C-B57F-89D695F35151}" srcOrd="2" destOrd="0" presId="urn:microsoft.com/office/officeart/2005/8/layout/hierarchy3"/>
    <dgm:cxn modelId="{8E446D1A-73A4-429D-B6DB-D5FE59A653AF}" type="presParOf" srcId="{7989F7A8-A99C-4FBE-9EEE-660D96F3659D}" destId="{089FC7CF-65C9-4C77-BCE5-0AC753C0DE68}" srcOrd="3" destOrd="0" presId="urn:microsoft.com/office/officeart/2005/8/layout/hierarchy3"/>
    <dgm:cxn modelId="{101EB52C-9EF4-42AB-A828-2DDF4A556EDF}" type="presParOf" srcId="{7989F7A8-A99C-4FBE-9EEE-660D96F3659D}" destId="{42438319-629E-46BF-96C6-84CAD296C40A}" srcOrd="4" destOrd="0" presId="urn:microsoft.com/office/officeart/2005/8/layout/hierarchy3"/>
    <dgm:cxn modelId="{0091BE6C-7594-45A1-B894-AC3952B8467E}" type="presParOf" srcId="{7989F7A8-A99C-4FBE-9EEE-660D96F3659D}" destId="{BC48C429-B8F3-41B7-835C-A80B618E2B11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B2615E-E34C-4EE2-ADA1-F75A59272E61}" type="doc">
      <dgm:prSet loTypeId="urn:microsoft.com/office/officeart/2005/8/layout/hierarchy3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id-ID"/>
        </a:p>
      </dgm:t>
    </dgm:pt>
    <dgm:pt modelId="{CFBA8917-90E8-407B-999F-3455F06F1633}">
      <dgm:prSet phldrT="[Text]" custT="1"/>
      <dgm:spPr/>
      <dgm:t>
        <a:bodyPr/>
        <a:lstStyle/>
        <a:p>
          <a:r>
            <a:rPr lang="id-ID" sz="1600" b="1" dirty="0"/>
            <a:t>KPBU</a:t>
          </a:r>
        </a:p>
      </dgm:t>
    </dgm:pt>
    <dgm:pt modelId="{530D175D-45E5-40D4-A5D7-3954565FF7B8}" type="parTrans" cxnId="{E1B3DF4A-0D13-4FB3-9D8F-8CF038D521A4}">
      <dgm:prSet/>
      <dgm:spPr/>
      <dgm:t>
        <a:bodyPr/>
        <a:lstStyle/>
        <a:p>
          <a:endParaRPr lang="id-ID" sz="1600"/>
        </a:p>
      </dgm:t>
    </dgm:pt>
    <dgm:pt modelId="{8CEE6727-0F5A-4FF3-8D21-FA51DF5A6986}" type="sibTrans" cxnId="{E1B3DF4A-0D13-4FB3-9D8F-8CF038D521A4}">
      <dgm:prSet/>
      <dgm:spPr/>
      <dgm:t>
        <a:bodyPr/>
        <a:lstStyle/>
        <a:p>
          <a:endParaRPr lang="id-ID" sz="1600"/>
        </a:p>
      </dgm:t>
    </dgm:pt>
    <dgm:pt modelId="{98B08205-483D-44C1-8382-691E1B507551}">
      <dgm:prSet phldrT="[Text]" custT="1"/>
      <dgm:spPr/>
      <dgm:t>
        <a:bodyPr/>
        <a:lstStyle/>
        <a:p>
          <a:r>
            <a:rPr lang="en-US" sz="1400" dirty="0" err="1"/>
            <a:t>Perencanaan</a:t>
          </a:r>
          <a:r>
            <a:rPr lang="en-US" sz="1400" dirty="0"/>
            <a:t> </a:t>
          </a:r>
          <a:r>
            <a:rPr lang="en-US" sz="1400" dirty="0" err="1"/>
            <a:t>Proyek</a:t>
          </a:r>
          <a:r>
            <a:rPr lang="en-US" sz="1400" dirty="0"/>
            <a:t> KPBU</a:t>
          </a:r>
          <a:endParaRPr lang="id-ID" sz="1400" dirty="0"/>
        </a:p>
      </dgm:t>
    </dgm:pt>
    <dgm:pt modelId="{66BDF2F0-D0B3-4CF1-B6BB-8AFE248A9374}" type="parTrans" cxnId="{79FF25ED-CBBE-498C-883B-24CE734FF303}">
      <dgm:prSet custT="1"/>
      <dgm:spPr/>
      <dgm:t>
        <a:bodyPr/>
        <a:lstStyle/>
        <a:p>
          <a:endParaRPr lang="id-ID" sz="1600"/>
        </a:p>
      </dgm:t>
    </dgm:pt>
    <dgm:pt modelId="{922EA430-E6F6-4AA8-9F8C-D87060BE8530}" type="sibTrans" cxnId="{79FF25ED-CBBE-498C-883B-24CE734FF303}">
      <dgm:prSet/>
      <dgm:spPr/>
      <dgm:t>
        <a:bodyPr/>
        <a:lstStyle/>
        <a:p>
          <a:endParaRPr lang="id-ID" sz="1600"/>
        </a:p>
      </dgm:t>
    </dgm:pt>
    <dgm:pt modelId="{0992090A-BF17-4D09-8A26-E77DCF9C6882}">
      <dgm:prSet custT="1"/>
      <dgm:spPr/>
      <dgm:t>
        <a:bodyPr/>
        <a:lstStyle/>
        <a:p>
          <a:r>
            <a:rPr lang="en-US" sz="1400" dirty="0" err="1"/>
            <a:t>Penyusunan</a:t>
          </a:r>
          <a:r>
            <a:rPr lang="en-US" sz="1400" dirty="0"/>
            <a:t> </a:t>
          </a:r>
          <a:r>
            <a:rPr lang="en-US" sz="1400" dirty="0" err="1"/>
            <a:t>daftar</a:t>
          </a:r>
          <a:r>
            <a:rPr lang="en-US" sz="1400" dirty="0"/>
            <a:t> </a:t>
          </a:r>
          <a:r>
            <a:rPr lang="en-US" sz="1400" dirty="0" err="1"/>
            <a:t>proyek</a:t>
          </a:r>
          <a:r>
            <a:rPr lang="en-US" sz="1400" baseline="0" dirty="0"/>
            <a:t> KPBU</a:t>
          </a:r>
          <a:endParaRPr lang="en-US" sz="1400" dirty="0"/>
        </a:p>
      </dgm:t>
    </dgm:pt>
    <dgm:pt modelId="{FF5BD630-6FFE-467A-8C3F-CE9CE821F028}" type="parTrans" cxnId="{55660F52-D4FE-4F6A-867B-92CF98345E7B}">
      <dgm:prSet custT="1"/>
      <dgm:spPr/>
      <dgm:t>
        <a:bodyPr/>
        <a:lstStyle/>
        <a:p>
          <a:endParaRPr lang="id-ID" sz="1600"/>
        </a:p>
      </dgm:t>
    </dgm:pt>
    <dgm:pt modelId="{8A02801F-5200-49D8-9AE0-76F8CD27A509}" type="sibTrans" cxnId="{55660F52-D4FE-4F6A-867B-92CF98345E7B}">
      <dgm:prSet/>
      <dgm:spPr/>
      <dgm:t>
        <a:bodyPr/>
        <a:lstStyle/>
        <a:p>
          <a:endParaRPr lang="id-ID" sz="1600"/>
        </a:p>
      </dgm:t>
    </dgm:pt>
    <dgm:pt modelId="{6CA9D599-1A07-425E-A2A9-5ADB05132082}">
      <dgm:prSet custT="1"/>
      <dgm:spPr/>
      <dgm:t>
        <a:bodyPr/>
        <a:lstStyle/>
        <a:p>
          <a:r>
            <a:rPr lang="en-US" sz="1400" baseline="0" dirty="0" err="1"/>
            <a:t>Jaminan</a:t>
          </a:r>
          <a:r>
            <a:rPr lang="en-US" sz="1400" baseline="0" dirty="0"/>
            <a:t> </a:t>
          </a:r>
          <a:r>
            <a:rPr lang="en-US" sz="1400" baseline="0" dirty="0" err="1"/>
            <a:t>Pemerintah</a:t>
          </a:r>
          <a:endParaRPr lang="en-US" sz="1400" dirty="0"/>
        </a:p>
      </dgm:t>
    </dgm:pt>
    <dgm:pt modelId="{113B6DB6-4119-4CC7-87D4-7B22CE22A021}" type="parTrans" cxnId="{6D22F40E-7B12-4C6D-9817-98A7B7412EEA}">
      <dgm:prSet custT="1"/>
      <dgm:spPr/>
      <dgm:t>
        <a:bodyPr/>
        <a:lstStyle/>
        <a:p>
          <a:endParaRPr lang="id-ID" sz="1600"/>
        </a:p>
      </dgm:t>
    </dgm:pt>
    <dgm:pt modelId="{14C87BF9-EABA-4F1B-94C9-3A2BC5448DA4}" type="sibTrans" cxnId="{6D22F40E-7B12-4C6D-9817-98A7B7412EEA}">
      <dgm:prSet/>
      <dgm:spPr/>
      <dgm:t>
        <a:bodyPr/>
        <a:lstStyle/>
        <a:p>
          <a:endParaRPr lang="id-ID" sz="1600"/>
        </a:p>
      </dgm:t>
    </dgm:pt>
    <dgm:pt modelId="{A7F3BAD8-541E-498F-A719-600BE09D087C}">
      <dgm:prSet custT="1"/>
      <dgm:spPr/>
      <dgm:t>
        <a:bodyPr/>
        <a:lstStyle/>
        <a:p>
          <a:pPr rtl="0"/>
          <a:r>
            <a:rPr lang="en-US" sz="1400" dirty="0" err="1"/>
            <a:t>Dukungan</a:t>
          </a:r>
          <a:r>
            <a:rPr lang="en-US" sz="1400" baseline="0" dirty="0"/>
            <a:t> </a:t>
          </a:r>
          <a:r>
            <a:rPr lang="en-US" sz="1400" baseline="0" dirty="0" err="1"/>
            <a:t>Pemerintah</a:t>
          </a:r>
          <a:r>
            <a:rPr lang="en-US" sz="1400" baseline="0" dirty="0"/>
            <a:t> (</a:t>
          </a:r>
          <a:r>
            <a:rPr lang="en-US" sz="1400" baseline="0" dirty="0" err="1"/>
            <a:t>Fiskal</a:t>
          </a:r>
          <a:r>
            <a:rPr lang="en-US" sz="1400" baseline="0" dirty="0"/>
            <a:t>) – </a:t>
          </a:r>
          <a:r>
            <a:rPr lang="en-US" sz="1400" i="1" baseline="0" dirty="0"/>
            <a:t>Viability Gap Fund </a:t>
          </a:r>
          <a:r>
            <a:rPr lang="en-US" sz="1400" baseline="0" dirty="0"/>
            <a:t>(VGF)</a:t>
          </a:r>
        </a:p>
      </dgm:t>
    </dgm:pt>
    <dgm:pt modelId="{7FC01029-F687-419D-A76B-F79CEFD38F02}" type="parTrans" cxnId="{6A5E11F3-D055-4293-AAF0-4DBB20BBC9D9}">
      <dgm:prSet custT="1"/>
      <dgm:spPr/>
      <dgm:t>
        <a:bodyPr/>
        <a:lstStyle/>
        <a:p>
          <a:endParaRPr lang="id-ID" sz="1600"/>
        </a:p>
      </dgm:t>
    </dgm:pt>
    <dgm:pt modelId="{33EF333B-0218-42AA-9FDB-9DB286C97749}" type="sibTrans" cxnId="{6A5E11F3-D055-4293-AAF0-4DBB20BBC9D9}">
      <dgm:prSet/>
      <dgm:spPr/>
      <dgm:t>
        <a:bodyPr/>
        <a:lstStyle/>
        <a:p>
          <a:endParaRPr lang="id-ID" sz="1600"/>
        </a:p>
      </dgm:t>
    </dgm:pt>
    <dgm:pt modelId="{EA6E05E8-491F-4931-A7A3-AF9D8CA571CD}">
      <dgm:prSet custT="1"/>
      <dgm:spPr/>
      <dgm:t>
        <a:bodyPr/>
        <a:lstStyle/>
        <a:p>
          <a:pPr rtl="0"/>
          <a:r>
            <a:rPr lang="en-US" sz="1400" i="1" baseline="0" dirty="0"/>
            <a:t>Availability Payment </a:t>
          </a:r>
          <a:r>
            <a:rPr lang="en-US" sz="1400" baseline="0" dirty="0"/>
            <a:t>(AP)</a:t>
          </a:r>
        </a:p>
      </dgm:t>
    </dgm:pt>
    <dgm:pt modelId="{F2DE69B7-A2E4-427E-888E-0971B2E018C8}" type="parTrans" cxnId="{9718CB1E-9522-42C8-B99A-282A96C601FC}">
      <dgm:prSet custT="1"/>
      <dgm:spPr/>
      <dgm:t>
        <a:bodyPr/>
        <a:lstStyle/>
        <a:p>
          <a:endParaRPr lang="id-ID" sz="1600"/>
        </a:p>
      </dgm:t>
    </dgm:pt>
    <dgm:pt modelId="{2B190322-81A3-4945-A953-D5D15EB24413}" type="sibTrans" cxnId="{9718CB1E-9522-42C8-B99A-282A96C601FC}">
      <dgm:prSet/>
      <dgm:spPr/>
      <dgm:t>
        <a:bodyPr/>
        <a:lstStyle/>
        <a:p>
          <a:endParaRPr lang="id-ID" sz="1600"/>
        </a:p>
      </dgm:t>
    </dgm:pt>
    <dgm:pt modelId="{0D93CD8E-4DC0-45AC-96B8-74654A4DFFA9}">
      <dgm:prSet custT="1"/>
      <dgm:spPr/>
      <dgm:t>
        <a:bodyPr/>
        <a:lstStyle/>
        <a:p>
          <a:pPr rtl="0"/>
          <a:r>
            <a:rPr lang="en-US" sz="1400" baseline="0" dirty="0"/>
            <a:t>P</a:t>
          </a:r>
          <a:r>
            <a:rPr lang="id-ID" sz="1400" baseline="0" dirty="0"/>
            <a:t>elaksanaan</a:t>
          </a:r>
          <a:endParaRPr lang="en-US" sz="1400" baseline="0" dirty="0"/>
        </a:p>
      </dgm:t>
    </dgm:pt>
    <dgm:pt modelId="{FACA0768-A09F-4D26-B49D-4468C75D5A53}" type="parTrans" cxnId="{0C0AB329-9CF1-4D90-B8C6-A6DAE5382FA7}">
      <dgm:prSet/>
      <dgm:spPr/>
      <dgm:t>
        <a:bodyPr/>
        <a:lstStyle/>
        <a:p>
          <a:endParaRPr lang="id-ID"/>
        </a:p>
      </dgm:t>
    </dgm:pt>
    <dgm:pt modelId="{0D2775D0-7212-4F18-8F9B-81B7F9D0D737}" type="sibTrans" cxnId="{0C0AB329-9CF1-4D90-B8C6-A6DAE5382FA7}">
      <dgm:prSet/>
      <dgm:spPr/>
      <dgm:t>
        <a:bodyPr/>
        <a:lstStyle/>
        <a:p>
          <a:endParaRPr lang="id-ID"/>
        </a:p>
      </dgm:t>
    </dgm:pt>
    <dgm:pt modelId="{836FE75C-75F3-4703-8D0C-A08EE3D3FB2A}" type="pres">
      <dgm:prSet presAssocID="{8FB2615E-E34C-4EE2-ADA1-F75A59272E6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6805601A-6CAF-4779-B821-31D10A2374A0}" type="pres">
      <dgm:prSet presAssocID="{CFBA8917-90E8-407B-999F-3455F06F1633}" presName="root" presStyleCnt="0"/>
      <dgm:spPr/>
    </dgm:pt>
    <dgm:pt modelId="{2C15B702-336A-419D-A68D-B88B45A541D2}" type="pres">
      <dgm:prSet presAssocID="{CFBA8917-90E8-407B-999F-3455F06F1633}" presName="rootComposite" presStyleCnt="0"/>
      <dgm:spPr/>
    </dgm:pt>
    <dgm:pt modelId="{E580DD2A-8298-4EA9-9CA3-C32EBD36AAFC}" type="pres">
      <dgm:prSet presAssocID="{CFBA8917-90E8-407B-999F-3455F06F1633}" presName="rootText" presStyleLbl="node1" presStyleIdx="0" presStyleCnt="1" custScaleX="194593" custScaleY="46611" custLinFactNeighborX="9126" custLinFactNeighborY="-20388"/>
      <dgm:spPr/>
      <dgm:t>
        <a:bodyPr/>
        <a:lstStyle/>
        <a:p>
          <a:endParaRPr lang="id-ID"/>
        </a:p>
      </dgm:t>
    </dgm:pt>
    <dgm:pt modelId="{36B36FA3-8817-407D-B913-0770AE7A086D}" type="pres">
      <dgm:prSet presAssocID="{CFBA8917-90E8-407B-999F-3455F06F1633}" presName="rootConnector" presStyleLbl="node1" presStyleIdx="0" presStyleCnt="1"/>
      <dgm:spPr/>
      <dgm:t>
        <a:bodyPr/>
        <a:lstStyle/>
        <a:p>
          <a:endParaRPr lang="id-ID"/>
        </a:p>
      </dgm:t>
    </dgm:pt>
    <dgm:pt modelId="{280178A0-CBB8-4D5B-B94E-DAD3C22EB0A4}" type="pres">
      <dgm:prSet presAssocID="{CFBA8917-90E8-407B-999F-3455F06F1633}" presName="childShape" presStyleCnt="0"/>
      <dgm:spPr/>
    </dgm:pt>
    <dgm:pt modelId="{D7F7033A-D7BD-4D82-B1FA-C17FBF4F3564}" type="pres">
      <dgm:prSet presAssocID="{66BDF2F0-D0B3-4CF1-B6BB-8AFE248A9374}" presName="Name13" presStyleLbl="parChTrans1D2" presStyleIdx="0" presStyleCnt="6"/>
      <dgm:spPr/>
      <dgm:t>
        <a:bodyPr/>
        <a:lstStyle/>
        <a:p>
          <a:endParaRPr lang="id-ID"/>
        </a:p>
      </dgm:t>
    </dgm:pt>
    <dgm:pt modelId="{CF8B6E16-8815-4964-8C6B-BD3895EAB4C8}" type="pres">
      <dgm:prSet presAssocID="{98B08205-483D-44C1-8382-691E1B507551}" presName="childText" presStyleLbl="bgAcc1" presStyleIdx="0" presStyleCnt="6" custScaleX="39142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A92A388-633F-4E74-844E-4A4414A36259}" type="pres">
      <dgm:prSet presAssocID="{FF5BD630-6FFE-467A-8C3F-CE9CE821F028}" presName="Name13" presStyleLbl="parChTrans1D2" presStyleIdx="1" presStyleCnt="6"/>
      <dgm:spPr/>
      <dgm:t>
        <a:bodyPr/>
        <a:lstStyle/>
        <a:p>
          <a:endParaRPr lang="id-ID"/>
        </a:p>
      </dgm:t>
    </dgm:pt>
    <dgm:pt modelId="{9B5840E0-5D8F-49A6-8417-294ABF7F1378}" type="pres">
      <dgm:prSet presAssocID="{0992090A-BF17-4D09-8A26-E77DCF9C6882}" presName="childText" presStyleLbl="bgAcc1" presStyleIdx="1" presStyleCnt="6" custScaleX="39142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DA525E7-D2BA-47ED-80FA-06BD48E9C8D5}" type="pres">
      <dgm:prSet presAssocID="{113B6DB6-4119-4CC7-87D4-7B22CE22A021}" presName="Name13" presStyleLbl="parChTrans1D2" presStyleIdx="2" presStyleCnt="6"/>
      <dgm:spPr/>
      <dgm:t>
        <a:bodyPr/>
        <a:lstStyle/>
        <a:p>
          <a:endParaRPr lang="id-ID"/>
        </a:p>
      </dgm:t>
    </dgm:pt>
    <dgm:pt modelId="{CB5C7565-ACF7-48AF-9C6E-4BD6E709472A}" type="pres">
      <dgm:prSet presAssocID="{6CA9D599-1A07-425E-A2A9-5ADB05132082}" presName="childText" presStyleLbl="bgAcc1" presStyleIdx="2" presStyleCnt="6" custScaleX="39142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5E05854-0424-4915-94D9-A2F0C649AF49}" type="pres">
      <dgm:prSet presAssocID="{7FC01029-F687-419D-A76B-F79CEFD38F02}" presName="Name13" presStyleLbl="parChTrans1D2" presStyleIdx="3" presStyleCnt="6"/>
      <dgm:spPr/>
      <dgm:t>
        <a:bodyPr/>
        <a:lstStyle/>
        <a:p>
          <a:endParaRPr lang="id-ID"/>
        </a:p>
      </dgm:t>
    </dgm:pt>
    <dgm:pt modelId="{F4A6D23F-71A0-4B3D-8360-16BD1CA1419C}" type="pres">
      <dgm:prSet presAssocID="{A7F3BAD8-541E-498F-A719-600BE09D087C}" presName="childText" presStyleLbl="bgAcc1" presStyleIdx="3" presStyleCnt="6" custScaleX="39142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A6C0EAA-DBBC-4F6C-910A-5F05561D908D}" type="pres">
      <dgm:prSet presAssocID="{F2DE69B7-A2E4-427E-888E-0971B2E018C8}" presName="Name13" presStyleLbl="parChTrans1D2" presStyleIdx="4" presStyleCnt="6"/>
      <dgm:spPr/>
      <dgm:t>
        <a:bodyPr/>
        <a:lstStyle/>
        <a:p>
          <a:endParaRPr lang="id-ID"/>
        </a:p>
      </dgm:t>
    </dgm:pt>
    <dgm:pt modelId="{17BCE9DF-0573-492F-A881-46F2B9994D39}" type="pres">
      <dgm:prSet presAssocID="{EA6E05E8-491F-4931-A7A3-AF9D8CA571CD}" presName="childText" presStyleLbl="bgAcc1" presStyleIdx="4" presStyleCnt="6" custScaleX="39142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34A5CB4-3D68-4AD8-8F38-3F98CE93B7E7}" type="pres">
      <dgm:prSet presAssocID="{FACA0768-A09F-4D26-B49D-4468C75D5A53}" presName="Name13" presStyleLbl="parChTrans1D2" presStyleIdx="5" presStyleCnt="6"/>
      <dgm:spPr/>
      <dgm:t>
        <a:bodyPr/>
        <a:lstStyle/>
        <a:p>
          <a:endParaRPr lang="id-ID"/>
        </a:p>
      </dgm:t>
    </dgm:pt>
    <dgm:pt modelId="{57053274-9979-4352-8590-76CD6449DD29}" type="pres">
      <dgm:prSet presAssocID="{0D93CD8E-4DC0-45AC-96B8-74654A4DFFA9}" presName="childText" presStyleLbl="bgAcc1" presStyleIdx="5" presStyleCnt="6" custScaleX="39142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9FF25ED-CBBE-498C-883B-24CE734FF303}" srcId="{CFBA8917-90E8-407B-999F-3455F06F1633}" destId="{98B08205-483D-44C1-8382-691E1B507551}" srcOrd="0" destOrd="0" parTransId="{66BDF2F0-D0B3-4CF1-B6BB-8AFE248A9374}" sibTransId="{922EA430-E6F6-4AA8-9F8C-D87060BE8530}"/>
    <dgm:cxn modelId="{E45C1E37-633D-4C26-8D1C-03C6F5E26ECE}" type="presOf" srcId="{66BDF2F0-D0B3-4CF1-B6BB-8AFE248A9374}" destId="{D7F7033A-D7BD-4D82-B1FA-C17FBF4F3564}" srcOrd="0" destOrd="0" presId="urn:microsoft.com/office/officeart/2005/8/layout/hierarchy3"/>
    <dgm:cxn modelId="{E1B3DF4A-0D13-4FB3-9D8F-8CF038D521A4}" srcId="{8FB2615E-E34C-4EE2-ADA1-F75A59272E61}" destId="{CFBA8917-90E8-407B-999F-3455F06F1633}" srcOrd="0" destOrd="0" parTransId="{530D175D-45E5-40D4-A5D7-3954565FF7B8}" sibTransId="{8CEE6727-0F5A-4FF3-8D21-FA51DF5A6986}"/>
    <dgm:cxn modelId="{D546EE69-C41D-4079-AD31-C282C1DD0C06}" type="presOf" srcId="{CFBA8917-90E8-407B-999F-3455F06F1633}" destId="{E580DD2A-8298-4EA9-9CA3-C32EBD36AAFC}" srcOrd="0" destOrd="0" presId="urn:microsoft.com/office/officeart/2005/8/layout/hierarchy3"/>
    <dgm:cxn modelId="{9625EEF9-2BCD-4E30-9CDB-114D6C07D0AC}" type="presOf" srcId="{0D93CD8E-4DC0-45AC-96B8-74654A4DFFA9}" destId="{57053274-9979-4352-8590-76CD6449DD29}" srcOrd="0" destOrd="0" presId="urn:microsoft.com/office/officeart/2005/8/layout/hierarchy3"/>
    <dgm:cxn modelId="{AB8A9738-A835-4B35-B02C-4F62FE6EAE24}" type="presOf" srcId="{8FB2615E-E34C-4EE2-ADA1-F75A59272E61}" destId="{836FE75C-75F3-4703-8D0C-A08EE3D3FB2A}" srcOrd="0" destOrd="0" presId="urn:microsoft.com/office/officeart/2005/8/layout/hierarchy3"/>
    <dgm:cxn modelId="{0C0AB329-9CF1-4D90-B8C6-A6DAE5382FA7}" srcId="{CFBA8917-90E8-407B-999F-3455F06F1633}" destId="{0D93CD8E-4DC0-45AC-96B8-74654A4DFFA9}" srcOrd="5" destOrd="0" parTransId="{FACA0768-A09F-4D26-B49D-4468C75D5A53}" sibTransId="{0D2775D0-7212-4F18-8F9B-81B7F9D0D737}"/>
    <dgm:cxn modelId="{37E03F1C-EB5B-4B4F-A18F-BB54F528DF07}" type="presOf" srcId="{FACA0768-A09F-4D26-B49D-4468C75D5A53}" destId="{834A5CB4-3D68-4AD8-8F38-3F98CE93B7E7}" srcOrd="0" destOrd="0" presId="urn:microsoft.com/office/officeart/2005/8/layout/hierarchy3"/>
    <dgm:cxn modelId="{B47BB1F1-B86C-4BA4-9F4A-56E182DE5EE3}" type="presOf" srcId="{6CA9D599-1A07-425E-A2A9-5ADB05132082}" destId="{CB5C7565-ACF7-48AF-9C6E-4BD6E709472A}" srcOrd="0" destOrd="0" presId="urn:microsoft.com/office/officeart/2005/8/layout/hierarchy3"/>
    <dgm:cxn modelId="{9718CB1E-9522-42C8-B99A-282A96C601FC}" srcId="{CFBA8917-90E8-407B-999F-3455F06F1633}" destId="{EA6E05E8-491F-4931-A7A3-AF9D8CA571CD}" srcOrd="4" destOrd="0" parTransId="{F2DE69B7-A2E4-427E-888E-0971B2E018C8}" sibTransId="{2B190322-81A3-4945-A953-D5D15EB24413}"/>
    <dgm:cxn modelId="{2D81B9BD-72B5-4D8A-8F07-4EFE9972923A}" type="presOf" srcId="{F2DE69B7-A2E4-427E-888E-0971B2E018C8}" destId="{5A6C0EAA-DBBC-4F6C-910A-5F05561D908D}" srcOrd="0" destOrd="0" presId="urn:microsoft.com/office/officeart/2005/8/layout/hierarchy3"/>
    <dgm:cxn modelId="{1CF56BD1-F18F-4285-8ED3-613A22CFCAFC}" type="presOf" srcId="{7FC01029-F687-419D-A76B-F79CEFD38F02}" destId="{E5E05854-0424-4915-94D9-A2F0C649AF49}" srcOrd="0" destOrd="0" presId="urn:microsoft.com/office/officeart/2005/8/layout/hierarchy3"/>
    <dgm:cxn modelId="{4C0459E8-C916-456B-AC2B-AC86557013EF}" type="presOf" srcId="{CFBA8917-90E8-407B-999F-3455F06F1633}" destId="{36B36FA3-8817-407D-B913-0770AE7A086D}" srcOrd="1" destOrd="0" presId="urn:microsoft.com/office/officeart/2005/8/layout/hierarchy3"/>
    <dgm:cxn modelId="{1541548C-19AB-4094-8FE8-37447C5997F5}" type="presOf" srcId="{A7F3BAD8-541E-498F-A719-600BE09D087C}" destId="{F4A6D23F-71A0-4B3D-8360-16BD1CA1419C}" srcOrd="0" destOrd="0" presId="urn:microsoft.com/office/officeart/2005/8/layout/hierarchy3"/>
    <dgm:cxn modelId="{983608B2-B46A-4002-8E0F-D81444B4141C}" type="presOf" srcId="{98B08205-483D-44C1-8382-691E1B507551}" destId="{CF8B6E16-8815-4964-8C6B-BD3895EAB4C8}" srcOrd="0" destOrd="0" presId="urn:microsoft.com/office/officeart/2005/8/layout/hierarchy3"/>
    <dgm:cxn modelId="{3974E559-944D-4CDD-9951-643691465A07}" type="presOf" srcId="{113B6DB6-4119-4CC7-87D4-7B22CE22A021}" destId="{6DA525E7-D2BA-47ED-80FA-06BD48E9C8D5}" srcOrd="0" destOrd="0" presId="urn:microsoft.com/office/officeart/2005/8/layout/hierarchy3"/>
    <dgm:cxn modelId="{3DC09A3A-31F2-4344-8F6F-38C21333CDCC}" type="presOf" srcId="{0992090A-BF17-4D09-8A26-E77DCF9C6882}" destId="{9B5840E0-5D8F-49A6-8417-294ABF7F1378}" srcOrd="0" destOrd="0" presId="urn:microsoft.com/office/officeart/2005/8/layout/hierarchy3"/>
    <dgm:cxn modelId="{6D22F40E-7B12-4C6D-9817-98A7B7412EEA}" srcId="{CFBA8917-90E8-407B-999F-3455F06F1633}" destId="{6CA9D599-1A07-425E-A2A9-5ADB05132082}" srcOrd="2" destOrd="0" parTransId="{113B6DB6-4119-4CC7-87D4-7B22CE22A021}" sibTransId="{14C87BF9-EABA-4F1B-94C9-3A2BC5448DA4}"/>
    <dgm:cxn modelId="{6A5E11F3-D055-4293-AAF0-4DBB20BBC9D9}" srcId="{CFBA8917-90E8-407B-999F-3455F06F1633}" destId="{A7F3BAD8-541E-498F-A719-600BE09D087C}" srcOrd="3" destOrd="0" parTransId="{7FC01029-F687-419D-A76B-F79CEFD38F02}" sibTransId="{33EF333B-0218-42AA-9FDB-9DB286C97749}"/>
    <dgm:cxn modelId="{55660F52-D4FE-4F6A-867B-92CF98345E7B}" srcId="{CFBA8917-90E8-407B-999F-3455F06F1633}" destId="{0992090A-BF17-4D09-8A26-E77DCF9C6882}" srcOrd="1" destOrd="0" parTransId="{FF5BD630-6FFE-467A-8C3F-CE9CE821F028}" sibTransId="{8A02801F-5200-49D8-9AE0-76F8CD27A509}"/>
    <dgm:cxn modelId="{2425BE81-F8E1-49D2-B81F-A976DDA82630}" type="presOf" srcId="{FF5BD630-6FFE-467A-8C3F-CE9CE821F028}" destId="{0A92A388-633F-4E74-844E-4A4414A36259}" srcOrd="0" destOrd="0" presId="urn:microsoft.com/office/officeart/2005/8/layout/hierarchy3"/>
    <dgm:cxn modelId="{861BFCB0-93E4-432B-9E00-B3FA69555170}" type="presOf" srcId="{EA6E05E8-491F-4931-A7A3-AF9D8CA571CD}" destId="{17BCE9DF-0573-492F-A881-46F2B9994D39}" srcOrd="0" destOrd="0" presId="urn:microsoft.com/office/officeart/2005/8/layout/hierarchy3"/>
    <dgm:cxn modelId="{83FEE97B-E8DE-47EF-A8C3-1F545AF61BE3}" type="presParOf" srcId="{836FE75C-75F3-4703-8D0C-A08EE3D3FB2A}" destId="{6805601A-6CAF-4779-B821-31D10A2374A0}" srcOrd="0" destOrd="0" presId="urn:microsoft.com/office/officeart/2005/8/layout/hierarchy3"/>
    <dgm:cxn modelId="{0DEADE6D-1D89-4FE0-97A6-1EA641D45098}" type="presParOf" srcId="{6805601A-6CAF-4779-B821-31D10A2374A0}" destId="{2C15B702-336A-419D-A68D-B88B45A541D2}" srcOrd="0" destOrd="0" presId="urn:microsoft.com/office/officeart/2005/8/layout/hierarchy3"/>
    <dgm:cxn modelId="{D8D7F6DA-0776-41E4-9596-5BFE48DE0814}" type="presParOf" srcId="{2C15B702-336A-419D-A68D-B88B45A541D2}" destId="{E580DD2A-8298-4EA9-9CA3-C32EBD36AAFC}" srcOrd="0" destOrd="0" presId="urn:microsoft.com/office/officeart/2005/8/layout/hierarchy3"/>
    <dgm:cxn modelId="{22D69C72-A1F4-4987-83FE-35E10DF38AEC}" type="presParOf" srcId="{2C15B702-336A-419D-A68D-B88B45A541D2}" destId="{36B36FA3-8817-407D-B913-0770AE7A086D}" srcOrd="1" destOrd="0" presId="urn:microsoft.com/office/officeart/2005/8/layout/hierarchy3"/>
    <dgm:cxn modelId="{F1A61464-43C9-4F3C-9F5A-5ABC4EE79FC2}" type="presParOf" srcId="{6805601A-6CAF-4779-B821-31D10A2374A0}" destId="{280178A0-CBB8-4D5B-B94E-DAD3C22EB0A4}" srcOrd="1" destOrd="0" presId="urn:microsoft.com/office/officeart/2005/8/layout/hierarchy3"/>
    <dgm:cxn modelId="{2548420F-6A82-4895-8C6E-8CF2CFA577EE}" type="presParOf" srcId="{280178A0-CBB8-4D5B-B94E-DAD3C22EB0A4}" destId="{D7F7033A-D7BD-4D82-B1FA-C17FBF4F3564}" srcOrd="0" destOrd="0" presId="urn:microsoft.com/office/officeart/2005/8/layout/hierarchy3"/>
    <dgm:cxn modelId="{E5AA6A27-8159-4E12-8BCD-A0419ECC4BD3}" type="presParOf" srcId="{280178A0-CBB8-4D5B-B94E-DAD3C22EB0A4}" destId="{CF8B6E16-8815-4964-8C6B-BD3895EAB4C8}" srcOrd="1" destOrd="0" presId="urn:microsoft.com/office/officeart/2005/8/layout/hierarchy3"/>
    <dgm:cxn modelId="{99115CEF-929C-4279-9DAB-C2240DC5DED0}" type="presParOf" srcId="{280178A0-CBB8-4D5B-B94E-DAD3C22EB0A4}" destId="{0A92A388-633F-4E74-844E-4A4414A36259}" srcOrd="2" destOrd="0" presId="urn:microsoft.com/office/officeart/2005/8/layout/hierarchy3"/>
    <dgm:cxn modelId="{757ADBD6-62C1-4D51-9F69-6A3E004E9650}" type="presParOf" srcId="{280178A0-CBB8-4D5B-B94E-DAD3C22EB0A4}" destId="{9B5840E0-5D8F-49A6-8417-294ABF7F1378}" srcOrd="3" destOrd="0" presId="urn:microsoft.com/office/officeart/2005/8/layout/hierarchy3"/>
    <dgm:cxn modelId="{340ACF8E-7F68-42DD-A353-1E0B357C3C06}" type="presParOf" srcId="{280178A0-CBB8-4D5B-B94E-DAD3C22EB0A4}" destId="{6DA525E7-D2BA-47ED-80FA-06BD48E9C8D5}" srcOrd="4" destOrd="0" presId="urn:microsoft.com/office/officeart/2005/8/layout/hierarchy3"/>
    <dgm:cxn modelId="{D535639B-035B-4E92-B3C5-A40943D49A0D}" type="presParOf" srcId="{280178A0-CBB8-4D5B-B94E-DAD3C22EB0A4}" destId="{CB5C7565-ACF7-48AF-9C6E-4BD6E709472A}" srcOrd="5" destOrd="0" presId="urn:microsoft.com/office/officeart/2005/8/layout/hierarchy3"/>
    <dgm:cxn modelId="{1A157084-FF9C-4F17-87DD-0ABCBD40D253}" type="presParOf" srcId="{280178A0-CBB8-4D5B-B94E-DAD3C22EB0A4}" destId="{E5E05854-0424-4915-94D9-A2F0C649AF49}" srcOrd="6" destOrd="0" presId="urn:microsoft.com/office/officeart/2005/8/layout/hierarchy3"/>
    <dgm:cxn modelId="{5FDABEC0-768A-4E1D-9968-DC5937B91D1E}" type="presParOf" srcId="{280178A0-CBB8-4D5B-B94E-DAD3C22EB0A4}" destId="{F4A6D23F-71A0-4B3D-8360-16BD1CA1419C}" srcOrd="7" destOrd="0" presId="urn:microsoft.com/office/officeart/2005/8/layout/hierarchy3"/>
    <dgm:cxn modelId="{43F01EB0-96F3-4D4A-8FEA-DE59DE3CF248}" type="presParOf" srcId="{280178A0-CBB8-4D5B-B94E-DAD3C22EB0A4}" destId="{5A6C0EAA-DBBC-4F6C-910A-5F05561D908D}" srcOrd="8" destOrd="0" presId="urn:microsoft.com/office/officeart/2005/8/layout/hierarchy3"/>
    <dgm:cxn modelId="{6AAD22D7-9706-45AC-8E2C-E57240B4C6B4}" type="presParOf" srcId="{280178A0-CBB8-4D5B-B94E-DAD3C22EB0A4}" destId="{17BCE9DF-0573-492F-A881-46F2B9994D39}" srcOrd="9" destOrd="0" presId="urn:microsoft.com/office/officeart/2005/8/layout/hierarchy3"/>
    <dgm:cxn modelId="{4C798B27-AE10-43E1-A83D-DE31E0B5EB2F}" type="presParOf" srcId="{280178A0-CBB8-4D5B-B94E-DAD3C22EB0A4}" destId="{834A5CB4-3D68-4AD8-8F38-3F98CE93B7E7}" srcOrd="10" destOrd="0" presId="urn:microsoft.com/office/officeart/2005/8/layout/hierarchy3"/>
    <dgm:cxn modelId="{E3238091-0107-4CEC-B7CB-D4131147AB7F}" type="presParOf" srcId="{280178A0-CBB8-4D5B-B94E-DAD3C22EB0A4}" destId="{57053274-9979-4352-8590-76CD6449DD29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B2615E-E34C-4EE2-ADA1-F75A59272E61}" type="doc">
      <dgm:prSet loTypeId="urn:microsoft.com/office/officeart/2005/8/layout/hierarchy3" loCatId="hierarchy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id-ID"/>
        </a:p>
      </dgm:t>
    </dgm:pt>
    <dgm:pt modelId="{CFBA8917-90E8-407B-999F-3455F06F1633}">
      <dgm:prSet phldrT="[Text]" custT="1"/>
      <dgm:spPr/>
      <dgm:t>
        <a:bodyPr/>
        <a:lstStyle/>
        <a:p>
          <a:r>
            <a:rPr lang="id-ID" sz="1600" b="1" dirty="0"/>
            <a:t>PINA</a:t>
          </a:r>
        </a:p>
      </dgm:t>
    </dgm:pt>
    <dgm:pt modelId="{530D175D-45E5-40D4-A5D7-3954565FF7B8}" type="parTrans" cxnId="{E1B3DF4A-0D13-4FB3-9D8F-8CF038D521A4}">
      <dgm:prSet/>
      <dgm:spPr/>
      <dgm:t>
        <a:bodyPr/>
        <a:lstStyle/>
        <a:p>
          <a:endParaRPr lang="id-ID" sz="1600"/>
        </a:p>
      </dgm:t>
    </dgm:pt>
    <dgm:pt modelId="{8CEE6727-0F5A-4FF3-8D21-FA51DF5A6986}" type="sibTrans" cxnId="{E1B3DF4A-0D13-4FB3-9D8F-8CF038D521A4}">
      <dgm:prSet/>
      <dgm:spPr/>
      <dgm:t>
        <a:bodyPr/>
        <a:lstStyle/>
        <a:p>
          <a:endParaRPr lang="id-ID" sz="1600"/>
        </a:p>
      </dgm:t>
    </dgm:pt>
    <dgm:pt modelId="{98B08205-483D-44C1-8382-691E1B507551}">
      <dgm:prSet phldrT="[Text]" custT="1"/>
      <dgm:spPr/>
      <dgm:t>
        <a:bodyPr/>
        <a:lstStyle/>
        <a:p>
          <a:r>
            <a:rPr lang="en-US" sz="1400" dirty="0" err="1"/>
            <a:t>Penyusunan</a:t>
          </a:r>
          <a:r>
            <a:rPr lang="en-US" sz="1400" baseline="0" dirty="0"/>
            <a:t> </a:t>
          </a:r>
          <a:r>
            <a:rPr lang="en-US" sz="1400" baseline="0" dirty="0" err="1"/>
            <a:t>daftar</a:t>
          </a:r>
          <a:r>
            <a:rPr lang="en-US" sz="1400" baseline="0" dirty="0"/>
            <a:t> </a:t>
          </a:r>
          <a:r>
            <a:rPr lang="en-US" sz="1400" baseline="0" dirty="0" err="1"/>
            <a:t>proyek</a:t>
          </a:r>
          <a:r>
            <a:rPr lang="en-US" sz="1400" baseline="0" dirty="0"/>
            <a:t> </a:t>
          </a:r>
          <a:r>
            <a:rPr lang="en-US" sz="1400" baseline="0" dirty="0" err="1"/>
            <a:t>investasi</a:t>
          </a:r>
          <a:r>
            <a:rPr lang="en-US" sz="1400" baseline="0" dirty="0"/>
            <a:t> </a:t>
          </a:r>
          <a:r>
            <a:rPr lang="en-US" sz="1400" baseline="0" dirty="0" err="1"/>
            <a:t>prioritas</a:t>
          </a:r>
          <a:endParaRPr lang="id-ID" sz="1400" dirty="0"/>
        </a:p>
      </dgm:t>
    </dgm:pt>
    <dgm:pt modelId="{66BDF2F0-D0B3-4CF1-B6BB-8AFE248A9374}" type="parTrans" cxnId="{79FF25ED-CBBE-498C-883B-24CE734FF303}">
      <dgm:prSet custT="1"/>
      <dgm:spPr/>
      <dgm:t>
        <a:bodyPr/>
        <a:lstStyle/>
        <a:p>
          <a:endParaRPr lang="id-ID" sz="1600"/>
        </a:p>
      </dgm:t>
    </dgm:pt>
    <dgm:pt modelId="{922EA430-E6F6-4AA8-9F8C-D87060BE8530}" type="sibTrans" cxnId="{79FF25ED-CBBE-498C-883B-24CE734FF303}">
      <dgm:prSet/>
      <dgm:spPr/>
      <dgm:t>
        <a:bodyPr/>
        <a:lstStyle/>
        <a:p>
          <a:endParaRPr lang="id-ID" sz="1600"/>
        </a:p>
      </dgm:t>
    </dgm:pt>
    <dgm:pt modelId="{F1532FB3-35DE-44F1-954A-829DB75E2D75}">
      <dgm:prSet custT="1"/>
      <dgm:spPr/>
      <dgm:t>
        <a:bodyPr/>
        <a:lstStyle/>
        <a:p>
          <a:r>
            <a:rPr lang="en-US" sz="1400" baseline="0" dirty="0" err="1"/>
            <a:t>Fasilitasi</a:t>
          </a:r>
          <a:r>
            <a:rPr lang="en-US" sz="1400" baseline="0" dirty="0"/>
            <a:t>  </a:t>
          </a:r>
          <a:r>
            <a:rPr lang="en-US" sz="1400" baseline="0" dirty="0" err="1"/>
            <a:t>proyek</a:t>
          </a:r>
          <a:r>
            <a:rPr lang="en-US" sz="1400" baseline="0" dirty="0"/>
            <a:t> </a:t>
          </a:r>
          <a:r>
            <a:rPr lang="en-US" sz="1400" baseline="0" dirty="0" err="1"/>
            <a:t>investasi</a:t>
          </a:r>
          <a:r>
            <a:rPr lang="en-US" sz="1400" baseline="0" dirty="0"/>
            <a:t> </a:t>
          </a:r>
          <a:r>
            <a:rPr lang="en-US" sz="1400" baseline="0" dirty="0" err="1"/>
            <a:t>prioritas</a:t>
          </a:r>
          <a:endParaRPr lang="en-US" sz="1400" dirty="0"/>
        </a:p>
      </dgm:t>
    </dgm:pt>
    <dgm:pt modelId="{4CF305FD-46A1-4C1F-9973-1CCCDE0FA120}" type="parTrans" cxnId="{D287AAF9-25C1-4A93-B981-948BD2519934}">
      <dgm:prSet custT="1"/>
      <dgm:spPr/>
      <dgm:t>
        <a:bodyPr/>
        <a:lstStyle/>
        <a:p>
          <a:endParaRPr lang="id-ID" sz="1600"/>
        </a:p>
      </dgm:t>
    </dgm:pt>
    <dgm:pt modelId="{84F94576-5805-4BE5-A97B-518E8EE0122C}" type="sibTrans" cxnId="{D287AAF9-25C1-4A93-B981-948BD2519934}">
      <dgm:prSet/>
      <dgm:spPr/>
      <dgm:t>
        <a:bodyPr/>
        <a:lstStyle/>
        <a:p>
          <a:endParaRPr lang="id-ID" sz="1600"/>
        </a:p>
      </dgm:t>
    </dgm:pt>
    <dgm:pt modelId="{A0CE43E0-3417-4759-91EE-596393A01FCE}">
      <dgm:prSet custT="1"/>
      <dgm:spPr/>
      <dgm:t>
        <a:bodyPr/>
        <a:lstStyle/>
        <a:p>
          <a:r>
            <a:rPr lang="en-US" sz="1400" dirty="0" err="1"/>
            <a:t>Penugasan</a:t>
          </a:r>
          <a:r>
            <a:rPr lang="en-US" sz="1400" dirty="0"/>
            <a:t> BUMN</a:t>
          </a:r>
        </a:p>
      </dgm:t>
    </dgm:pt>
    <dgm:pt modelId="{DCA7F8DB-D186-4503-ACA0-A031B0B992B5}" type="parTrans" cxnId="{5A516E51-6227-43C5-AFBD-8E72AA78A89A}">
      <dgm:prSet custT="1"/>
      <dgm:spPr/>
      <dgm:t>
        <a:bodyPr/>
        <a:lstStyle/>
        <a:p>
          <a:endParaRPr lang="id-ID" sz="1600"/>
        </a:p>
      </dgm:t>
    </dgm:pt>
    <dgm:pt modelId="{04BCF191-3574-480D-8C97-900335DD24AE}" type="sibTrans" cxnId="{5A516E51-6227-43C5-AFBD-8E72AA78A89A}">
      <dgm:prSet/>
      <dgm:spPr/>
      <dgm:t>
        <a:bodyPr/>
        <a:lstStyle/>
        <a:p>
          <a:endParaRPr lang="id-ID" sz="1600"/>
        </a:p>
      </dgm:t>
    </dgm:pt>
    <dgm:pt modelId="{F3EB3334-47E7-4BD9-A479-FCD834CD7EC2}">
      <dgm:prSet custT="1"/>
      <dgm:spPr/>
      <dgm:t>
        <a:bodyPr/>
        <a:lstStyle/>
        <a:p>
          <a:r>
            <a:rPr lang="en-US" sz="1400" dirty="0" err="1"/>
            <a:t>Pelaksanaan</a:t>
          </a:r>
          <a:r>
            <a:rPr lang="en-US" sz="1400" dirty="0"/>
            <a:t> </a:t>
          </a:r>
        </a:p>
      </dgm:t>
    </dgm:pt>
    <dgm:pt modelId="{E4B10E6B-CFA6-47AD-9685-1E207E0BB5C1}" type="parTrans" cxnId="{89066B2B-8B70-4301-AB9C-757D6B719CBB}">
      <dgm:prSet/>
      <dgm:spPr/>
      <dgm:t>
        <a:bodyPr/>
        <a:lstStyle/>
        <a:p>
          <a:endParaRPr lang="en-US"/>
        </a:p>
      </dgm:t>
    </dgm:pt>
    <dgm:pt modelId="{DACC8FCE-4052-4920-92F1-8FCFEDB82C6A}" type="sibTrans" cxnId="{89066B2B-8B70-4301-AB9C-757D6B719CBB}">
      <dgm:prSet/>
      <dgm:spPr/>
      <dgm:t>
        <a:bodyPr/>
        <a:lstStyle/>
        <a:p>
          <a:endParaRPr lang="en-US"/>
        </a:p>
      </dgm:t>
    </dgm:pt>
    <dgm:pt modelId="{CC9031F5-0D76-4693-8F69-C64F1B6C1DE5}" type="pres">
      <dgm:prSet presAssocID="{8FB2615E-E34C-4EE2-ADA1-F75A59272E6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EFA8DE00-C7E6-4FF1-BC9F-060B1867EA3B}" type="pres">
      <dgm:prSet presAssocID="{CFBA8917-90E8-407B-999F-3455F06F1633}" presName="root" presStyleCnt="0"/>
      <dgm:spPr/>
    </dgm:pt>
    <dgm:pt modelId="{C7C3FD20-41E5-4FC5-BA02-D7F6C98A8A80}" type="pres">
      <dgm:prSet presAssocID="{CFBA8917-90E8-407B-999F-3455F06F1633}" presName="rootComposite" presStyleCnt="0"/>
      <dgm:spPr/>
    </dgm:pt>
    <dgm:pt modelId="{22670A7F-1BB5-4D4A-B13C-4B7040E07288}" type="pres">
      <dgm:prSet presAssocID="{CFBA8917-90E8-407B-999F-3455F06F1633}" presName="rootText" presStyleLbl="node1" presStyleIdx="0" presStyleCnt="1" custScaleX="84523" custScaleY="28026" custLinFactNeighborY="-1743"/>
      <dgm:spPr/>
      <dgm:t>
        <a:bodyPr/>
        <a:lstStyle/>
        <a:p>
          <a:endParaRPr lang="id-ID"/>
        </a:p>
      </dgm:t>
    </dgm:pt>
    <dgm:pt modelId="{CB1F4723-0DD3-4186-8719-80B3556C4C83}" type="pres">
      <dgm:prSet presAssocID="{CFBA8917-90E8-407B-999F-3455F06F1633}" presName="rootConnector" presStyleLbl="node1" presStyleIdx="0" presStyleCnt="1"/>
      <dgm:spPr/>
      <dgm:t>
        <a:bodyPr/>
        <a:lstStyle/>
        <a:p>
          <a:endParaRPr lang="id-ID"/>
        </a:p>
      </dgm:t>
    </dgm:pt>
    <dgm:pt modelId="{0ECEFD24-3530-4749-9C73-AF286F618415}" type="pres">
      <dgm:prSet presAssocID="{CFBA8917-90E8-407B-999F-3455F06F1633}" presName="childShape" presStyleCnt="0"/>
      <dgm:spPr/>
    </dgm:pt>
    <dgm:pt modelId="{D844D386-6F32-4DCE-B519-2762BAC7B7A4}" type="pres">
      <dgm:prSet presAssocID="{66BDF2F0-D0B3-4CF1-B6BB-8AFE248A9374}" presName="Name13" presStyleLbl="parChTrans1D2" presStyleIdx="0" presStyleCnt="4"/>
      <dgm:spPr/>
      <dgm:t>
        <a:bodyPr/>
        <a:lstStyle/>
        <a:p>
          <a:endParaRPr lang="id-ID"/>
        </a:p>
      </dgm:t>
    </dgm:pt>
    <dgm:pt modelId="{35D2A3DD-B1D6-42A6-AB84-006EB9A529EB}" type="pres">
      <dgm:prSet presAssocID="{98B08205-483D-44C1-8382-691E1B507551}" presName="childText" presStyleLbl="bgAcc1" presStyleIdx="0" presStyleCnt="4" custScaleX="13816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5FBE122-0193-48D3-BC6E-B147C739F7BC}" type="pres">
      <dgm:prSet presAssocID="{4CF305FD-46A1-4C1F-9973-1CCCDE0FA120}" presName="Name13" presStyleLbl="parChTrans1D2" presStyleIdx="1" presStyleCnt="4"/>
      <dgm:spPr/>
      <dgm:t>
        <a:bodyPr/>
        <a:lstStyle/>
        <a:p>
          <a:endParaRPr lang="id-ID"/>
        </a:p>
      </dgm:t>
    </dgm:pt>
    <dgm:pt modelId="{9282841C-810D-4E26-9D23-0530DB8A20BD}" type="pres">
      <dgm:prSet presAssocID="{F1532FB3-35DE-44F1-954A-829DB75E2D75}" presName="childText" presStyleLbl="bgAcc1" presStyleIdx="1" presStyleCnt="4" custScaleX="13827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F68DF3C-0CC2-4A03-BED9-5F047220FA83}" type="pres">
      <dgm:prSet presAssocID="{DCA7F8DB-D186-4503-ACA0-A031B0B992B5}" presName="Name13" presStyleLbl="parChTrans1D2" presStyleIdx="2" presStyleCnt="4"/>
      <dgm:spPr/>
      <dgm:t>
        <a:bodyPr/>
        <a:lstStyle/>
        <a:p>
          <a:endParaRPr lang="id-ID"/>
        </a:p>
      </dgm:t>
    </dgm:pt>
    <dgm:pt modelId="{95D61312-26D4-4FCA-97C8-93ED38D96168}" type="pres">
      <dgm:prSet presAssocID="{A0CE43E0-3417-4759-91EE-596393A01FCE}" presName="childText" presStyleLbl="bgAcc1" presStyleIdx="2" presStyleCnt="4" custScaleX="13997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5BB2A02-F0D1-457B-A2B0-3EF74833288D}" type="pres">
      <dgm:prSet presAssocID="{E4B10E6B-CFA6-47AD-9685-1E207E0BB5C1}" presName="Name13" presStyleLbl="parChTrans1D2" presStyleIdx="3" presStyleCnt="4"/>
      <dgm:spPr/>
      <dgm:t>
        <a:bodyPr/>
        <a:lstStyle/>
        <a:p>
          <a:endParaRPr lang="id-ID"/>
        </a:p>
      </dgm:t>
    </dgm:pt>
    <dgm:pt modelId="{E332C029-F906-43B9-A2A9-FE687C79146E}" type="pres">
      <dgm:prSet presAssocID="{F3EB3334-47E7-4BD9-A479-FCD834CD7EC2}" presName="childText" presStyleLbl="bgAcc1" presStyleIdx="3" presStyleCnt="4" custScaleX="139979" custLinFactNeighborX="250" custLinFactNeighborY="-571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9FF25ED-CBBE-498C-883B-24CE734FF303}" srcId="{CFBA8917-90E8-407B-999F-3455F06F1633}" destId="{98B08205-483D-44C1-8382-691E1B507551}" srcOrd="0" destOrd="0" parTransId="{66BDF2F0-D0B3-4CF1-B6BB-8AFE248A9374}" sibTransId="{922EA430-E6F6-4AA8-9F8C-D87060BE8530}"/>
    <dgm:cxn modelId="{5E721FE5-3EA5-42B5-A067-02ED26C5A629}" type="presOf" srcId="{98B08205-483D-44C1-8382-691E1B507551}" destId="{35D2A3DD-B1D6-42A6-AB84-006EB9A529EB}" srcOrd="0" destOrd="0" presId="urn:microsoft.com/office/officeart/2005/8/layout/hierarchy3"/>
    <dgm:cxn modelId="{296D71F9-FFF6-4C01-A706-CBE9A1BDFEC0}" type="presOf" srcId="{F1532FB3-35DE-44F1-954A-829DB75E2D75}" destId="{9282841C-810D-4E26-9D23-0530DB8A20BD}" srcOrd="0" destOrd="0" presId="urn:microsoft.com/office/officeart/2005/8/layout/hierarchy3"/>
    <dgm:cxn modelId="{CE85AA7D-4E26-43F3-BC61-33B4E15D59FD}" type="presOf" srcId="{4CF305FD-46A1-4C1F-9973-1CCCDE0FA120}" destId="{E5FBE122-0193-48D3-BC6E-B147C739F7BC}" srcOrd="0" destOrd="0" presId="urn:microsoft.com/office/officeart/2005/8/layout/hierarchy3"/>
    <dgm:cxn modelId="{8DA74555-AB0D-4F32-ABF8-5F9D88100632}" type="presOf" srcId="{66BDF2F0-D0B3-4CF1-B6BB-8AFE248A9374}" destId="{D844D386-6F32-4DCE-B519-2762BAC7B7A4}" srcOrd="0" destOrd="0" presId="urn:microsoft.com/office/officeart/2005/8/layout/hierarchy3"/>
    <dgm:cxn modelId="{89066B2B-8B70-4301-AB9C-757D6B719CBB}" srcId="{CFBA8917-90E8-407B-999F-3455F06F1633}" destId="{F3EB3334-47E7-4BD9-A479-FCD834CD7EC2}" srcOrd="3" destOrd="0" parTransId="{E4B10E6B-CFA6-47AD-9685-1E207E0BB5C1}" sibTransId="{DACC8FCE-4052-4920-92F1-8FCFEDB82C6A}"/>
    <dgm:cxn modelId="{E1B3DF4A-0D13-4FB3-9D8F-8CF038D521A4}" srcId="{8FB2615E-E34C-4EE2-ADA1-F75A59272E61}" destId="{CFBA8917-90E8-407B-999F-3455F06F1633}" srcOrd="0" destOrd="0" parTransId="{530D175D-45E5-40D4-A5D7-3954565FF7B8}" sibTransId="{8CEE6727-0F5A-4FF3-8D21-FA51DF5A6986}"/>
    <dgm:cxn modelId="{20428201-771F-4C4C-9FF3-9EAA035C37E2}" type="presOf" srcId="{DCA7F8DB-D186-4503-ACA0-A031B0B992B5}" destId="{CF68DF3C-0CC2-4A03-BED9-5F047220FA83}" srcOrd="0" destOrd="0" presId="urn:microsoft.com/office/officeart/2005/8/layout/hierarchy3"/>
    <dgm:cxn modelId="{1B9039ED-7F35-4524-84E0-27A8AB087D2D}" type="presOf" srcId="{A0CE43E0-3417-4759-91EE-596393A01FCE}" destId="{95D61312-26D4-4FCA-97C8-93ED38D96168}" srcOrd="0" destOrd="0" presId="urn:microsoft.com/office/officeart/2005/8/layout/hierarchy3"/>
    <dgm:cxn modelId="{D287AAF9-25C1-4A93-B981-948BD2519934}" srcId="{CFBA8917-90E8-407B-999F-3455F06F1633}" destId="{F1532FB3-35DE-44F1-954A-829DB75E2D75}" srcOrd="1" destOrd="0" parTransId="{4CF305FD-46A1-4C1F-9973-1CCCDE0FA120}" sibTransId="{84F94576-5805-4BE5-A97B-518E8EE0122C}"/>
    <dgm:cxn modelId="{67835AF2-3A12-4896-89F5-F7C1A55D94CA}" type="presOf" srcId="{E4B10E6B-CFA6-47AD-9685-1E207E0BB5C1}" destId="{05BB2A02-F0D1-457B-A2B0-3EF74833288D}" srcOrd="0" destOrd="0" presId="urn:microsoft.com/office/officeart/2005/8/layout/hierarchy3"/>
    <dgm:cxn modelId="{5A516E51-6227-43C5-AFBD-8E72AA78A89A}" srcId="{CFBA8917-90E8-407B-999F-3455F06F1633}" destId="{A0CE43E0-3417-4759-91EE-596393A01FCE}" srcOrd="2" destOrd="0" parTransId="{DCA7F8DB-D186-4503-ACA0-A031B0B992B5}" sibTransId="{04BCF191-3574-480D-8C97-900335DD24AE}"/>
    <dgm:cxn modelId="{C62BBCE0-A4A8-4F4C-A498-8EEB51A4B243}" type="presOf" srcId="{F3EB3334-47E7-4BD9-A479-FCD834CD7EC2}" destId="{E332C029-F906-43B9-A2A9-FE687C79146E}" srcOrd="0" destOrd="0" presId="urn:microsoft.com/office/officeart/2005/8/layout/hierarchy3"/>
    <dgm:cxn modelId="{228D7236-F5DA-42FB-BD13-4B854A755DAC}" type="presOf" srcId="{CFBA8917-90E8-407B-999F-3455F06F1633}" destId="{22670A7F-1BB5-4D4A-B13C-4B7040E07288}" srcOrd="0" destOrd="0" presId="urn:microsoft.com/office/officeart/2005/8/layout/hierarchy3"/>
    <dgm:cxn modelId="{04483DCD-60D6-4A2D-B573-E2B40DCE96DA}" type="presOf" srcId="{CFBA8917-90E8-407B-999F-3455F06F1633}" destId="{CB1F4723-0DD3-4186-8719-80B3556C4C83}" srcOrd="1" destOrd="0" presId="urn:microsoft.com/office/officeart/2005/8/layout/hierarchy3"/>
    <dgm:cxn modelId="{21256DF7-B762-41DB-A693-3BD11F79BD32}" type="presOf" srcId="{8FB2615E-E34C-4EE2-ADA1-F75A59272E61}" destId="{CC9031F5-0D76-4693-8F69-C64F1B6C1DE5}" srcOrd="0" destOrd="0" presId="urn:microsoft.com/office/officeart/2005/8/layout/hierarchy3"/>
    <dgm:cxn modelId="{5F625DCC-2B20-4A2A-89EE-4AEFA0230CDA}" type="presParOf" srcId="{CC9031F5-0D76-4693-8F69-C64F1B6C1DE5}" destId="{EFA8DE00-C7E6-4FF1-BC9F-060B1867EA3B}" srcOrd="0" destOrd="0" presId="urn:microsoft.com/office/officeart/2005/8/layout/hierarchy3"/>
    <dgm:cxn modelId="{9F84D748-C82C-44AF-BFAD-ED3537C5B07F}" type="presParOf" srcId="{EFA8DE00-C7E6-4FF1-BC9F-060B1867EA3B}" destId="{C7C3FD20-41E5-4FC5-BA02-D7F6C98A8A80}" srcOrd="0" destOrd="0" presId="urn:microsoft.com/office/officeart/2005/8/layout/hierarchy3"/>
    <dgm:cxn modelId="{734B59CE-12B1-4423-AB67-F4EF52342D12}" type="presParOf" srcId="{C7C3FD20-41E5-4FC5-BA02-D7F6C98A8A80}" destId="{22670A7F-1BB5-4D4A-B13C-4B7040E07288}" srcOrd="0" destOrd="0" presId="urn:microsoft.com/office/officeart/2005/8/layout/hierarchy3"/>
    <dgm:cxn modelId="{8EEDE1E5-A04D-46F7-BEEA-1D99C1F79A1A}" type="presParOf" srcId="{C7C3FD20-41E5-4FC5-BA02-D7F6C98A8A80}" destId="{CB1F4723-0DD3-4186-8719-80B3556C4C83}" srcOrd="1" destOrd="0" presId="urn:microsoft.com/office/officeart/2005/8/layout/hierarchy3"/>
    <dgm:cxn modelId="{44E764A6-ED28-4435-B877-A6C29E90D271}" type="presParOf" srcId="{EFA8DE00-C7E6-4FF1-BC9F-060B1867EA3B}" destId="{0ECEFD24-3530-4749-9C73-AF286F618415}" srcOrd="1" destOrd="0" presId="urn:microsoft.com/office/officeart/2005/8/layout/hierarchy3"/>
    <dgm:cxn modelId="{F1095A52-1A50-4EEB-B7A3-11A275AB75B3}" type="presParOf" srcId="{0ECEFD24-3530-4749-9C73-AF286F618415}" destId="{D844D386-6F32-4DCE-B519-2762BAC7B7A4}" srcOrd="0" destOrd="0" presId="urn:microsoft.com/office/officeart/2005/8/layout/hierarchy3"/>
    <dgm:cxn modelId="{F06A313F-B56A-4CA6-82D5-43008E7AB0D6}" type="presParOf" srcId="{0ECEFD24-3530-4749-9C73-AF286F618415}" destId="{35D2A3DD-B1D6-42A6-AB84-006EB9A529EB}" srcOrd="1" destOrd="0" presId="urn:microsoft.com/office/officeart/2005/8/layout/hierarchy3"/>
    <dgm:cxn modelId="{609FEF87-B741-45BB-BA13-C6F811847817}" type="presParOf" srcId="{0ECEFD24-3530-4749-9C73-AF286F618415}" destId="{E5FBE122-0193-48D3-BC6E-B147C739F7BC}" srcOrd="2" destOrd="0" presId="urn:microsoft.com/office/officeart/2005/8/layout/hierarchy3"/>
    <dgm:cxn modelId="{93ED84C6-3E19-4E45-AF01-0E9FA79D89C9}" type="presParOf" srcId="{0ECEFD24-3530-4749-9C73-AF286F618415}" destId="{9282841C-810D-4E26-9D23-0530DB8A20BD}" srcOrd="3" destOrd="0" presId="urn:microsoft.com/office/officeart/2005/8/layout/hierarchy3"/>
    <dgm:cxn modelId="{3D90AB88-8E47-4FFA-9BED-7234A4D9299D}" type="presParOf" srcId="{0ECEFD24-3530-4749-9C73-AF286F618415}" destId="{CF68DF3C-0CC2-4A03-BED9-5F047220FA83}" srcOrd="4" destOrd="0" presId="urn:microsoft.com/office/officeart/2005/8/layout/hierarchy3"/>
    <dgm:cxn modelId="{0939C975-EF48-4686-A314-CEEE6DD17946}" type="presParOf" srcId="{0ECEFD24-3530-4749-9C73-AF286F618415}" destId="{95D61312-26D4-4FCA-97C8-93ED38D96168}" srcOrd="5" destOrd="0" presId="urn:microsoft.com/office/officeart/2005/8/layout/hierarchy3"/>
    <dgm:cxn modelId="{7612310D-1BC0-4123-AAC7-BEEE63CC0272}" type="presParOf" srcId="{0ECEFD24-3530-4749-9C73-AF286F618415}" destId="{05BB2A02-F0D1-457B-A2B0-3EF74833288D}" srcOrd="6" destOrd="0" presId="urn:microsoft.com/office/officeart/2005/8/layout/hierarchy3"/>
    <dgm:cxn modelId="{8AE4A339-24F4-46CD-8640-9D009FEE46A0}" type="presParOf" srcId="{0ECEFD24-3530-4749-9C73-AF286F618415}" destId="{E332C029-F906-43B9-A2A9-FE687C79146E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543FF6-0981-41F2-8748-7E575F244D81}" type="doc">
      <dgm:prSet loTypeId="urn:microsoft.com/office/officeart/2011/layout/RadialPictureList" loCatId="picture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en-AU"/>
        </a:p>
      </dgm:t>
    </dgm:pt>
    <dgm:pt modelId="{12AB7981-FC63-42F3-AE7B-47941837D7A1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AU" sz="1500" b="1" dirty="0">
              <a:solidFill>
                <a:schemeClr val="tx1"/>
              </a:solidFill>
              <a:latin typeface="+mn-lt"/>
            </a:rPr>
            <a:t> </a:t>
          </a:r>
          <a:r>
            <a:rPr lang="en-AU" sz="1500" b="1" dirty="0" err="1">
              <a:solidFill>
                <a:schemeClr val="tx1"/>
              </a:solidFill>
              <a:latin typeface="+mn-lt"/>
            </a:rPr>
            <a:t>Partisipasi</a:t>
          </a:r>
          <a:r>
            <a:rPr lang="en-AU" sz="1500" b="1" dirty="0">
              <a:solidFill>
                <a:schemeClr val="tx1"/>
              </a:solidFill>
              <a:latin typeface="+mn-lt"/>
            </a:rPr>
            <a:t> </a:t>
          </a:r>
          <a:r>
            <a:rPr lang="en-AU" sz="1500" b="1" dirty="0" err="1">
              <a:solidFill>
                <a:schemeClr val="tx1"/>
              </a:solidFill>
              <a:latin typeface="+mn-lt"/>
            </a:rPr>
            <a:t>Swasta</a:t>
          </a:r>
          <a:r>
            <a:rPr lang="en-AU" sz="1500" b="1" dirty="0">
              <a:solidFill>
                <a:schemeClr val="tx1"/>
              </a:solidFill>
              <a:latin typeface="+mn-lt"/>
            </a:rPr>
            <a:t> </a:t>
          </a:r>
          <a:r>
            <a:rPr lang="en-AU" sz="1500" b="1" dirty="0" err="1">
              <a:solidFill>
                <a:schemeClr val="tx1"/>
              </a:solidFill>
              <a:latin typeface="+mn-lt"/>
            </a:rPr>
            <a:t>dalam</a:t>
          </a:r>
          <a:r>
            <a:rPr lang="en-AU" sz="1500" b="1" dirty="0">
              <a:solidFill>
                <a:schemeClr val="tx1"/>
              </a:solidFill>
              <a:latin typeface="+mn-lt"/>
            </a:rPr>
            <a:t> </a:t>
          </a:r>
          <a:r>
            <a:rPr lang="en-AU" sz="1500" b="1" dirty="0" err="1">
              <a:solidFill>
                <a:schemeClr val="tx1"/>
              </a:solidFill>
              <a:latin typeface="+mn-lt"/>
            </a:rPr>
            <a:t>Investasi</a:t>
          </a:r>
          <a:r>
            <a:rPr lang="en-AU" sz="1500" b="1" dirty="0">
              <a:solidFill>
                <a:schemeClr val="tx1"/>
              </a:solidFill>
              <a:latin typeface="+mn-lt"/>
            </a:rPr>
            <a:t> </a:t>
          </a:r>
          <a:r>
            <a:rPr lang="en-AU" sz="1500" b="1" dirty="0" err="1">
              <a:solidFill>
                <a:schemeClr val="tx1"/>
              </a:solidFill>
              <a:latin typeface="+mn-lt"/>
            </a:rPr>
            <a:t>Infrastruktur</a:t>
          </a:r>
          <a:r>
            <a:rPr lang="en-AU" sz="1500" b="1" dirty="0">
              <a:solidFill>
                <a:schemeClr val="tx1"/>
              </a:solidFill>
              <a:latin typeface="+mn-lt"/>
            </a:rPr>
            <a:t> </a:t>
          </a:r>
          <a:r>
            <a:rPr lang="en-AU" sz="1500" b="1" dirty="0" err="1">
              <a:solidFill>
                <a:schemeClr val="tx1"/>
              </a:solidFill>
              <a:latin typeface="+mn-lt"/>
            </a:rPr>
            <a:t>Sangat</a:t>
          </a:r>
          <a:r>
            <a:rPr lang="en-AU" sz="1500" b="1" dirty="0">
              <a:solidFill>
                <a:schemeClr val="tx1"/>
              </a:solidFill>
              <a:latin typeface="+mn-lt"/>
            </a:rPr>
            <a:t> </a:t>
          </a:r>
          <a:r>
            <a:rPr lang="en-AU" sz="1500" b="1" dirty="0" err="1">
              <a:solidFill>
                <a:schemeClr val="tx1"/>
              </a:solidFill>
              <a:latin typeface="+mn-lt"/>
            </a:rPr>
            <a:t>Kritikal</a:t>
          </a:r>
          <a:endParaRPr lang="en-AU" sz="1500" b="1" dirty="0">
            <a:solidFill>
              <a:schemeClr val="tx1"/>
            </a:solidFill>
            <a:latin typeface="+mn-lt"/>
          </a:endParaRPr>
        </a:p>
      </dgm:t>
    </dgm:pt>
    <dgm:pt modelId="{7D979E6F-0CB7-4632-B310-265719305CE4}" type="parTrans" cxnId="{2940BD6A-20D2-4ED8-AE23-2841B4A9C95F}">
      <dgm:prSet/>
      <dgm:spPr/>
      <dgm:t>
        <a:bodyPr/>
        <a:lstStyle/>
        <a:p>
          <a:endParaRPr lang="en-AU"/>
        </a:p>
      </dgm:t>
    </dgm:pt>
    <dgm:pt modelId="{F7F6A4EC-A9B1-4687-9E4A-2546B564E90F}" type="sibTrans" cxnId="{2940BD6A-20D2-4ED8-AE23-2841B4A9C95F}">
      <dgm:prSet/>
      <dgm:spPr/>
      <dgm:t>
        <a:bodyPr/>
        <a:lstStyle/>
        <a:p>
          <a:endParaRPr lang="en-AU"/>
        </a:p>
      </dgm:t>
    </dgm:pt>
    <dgm:pt modelId="{4D5B2213-C8C2-4062-B431-7CE268497977}">
      <dgm:prSet phldrT="[Text]"/>
      <dgm:spPr/>
      <dgm:t>
        <a:bodyPr/>
        <a:lstStyle/>
        <a:p>
          <a:endParaRPr lang="en-AU" dirty="0"/>
        </a:p>
      </dgm:t>
    </dgm:pt>
    <dgm:pt modelId="{3EDD70C5-F633-4100-B087-5CAED39B1B0E}" type="sibTrans" cxnId="{720848D1-07A8-4ED9-AE41-7BC6B47F2F76}">
      <dgm:prSet/>
      <dgm:spPr/>
      <dgm:t>
        <a:bodyPr/>
        <a:lstStyle/>
        <a:p>
          <a:endParaRPr lang="en-AU"/>
        </a:p>
      </dgm:t>
    </dgm:pt>
    <dgm:pt modelId="{3C6382D8-491A-421C-A150-78141A03DCDF}" type="parTrans" cxnId="{720848D1-07A8-4ED9-AE41-7BC6B47F2F76}">
      <dgm:prSet/>
      <dgm:spPr/>
      <dgm:t>
        <a:bodyPr/>
        <a:lstStyle/>
        <a:p>
          <a:endParaRPr lang="en-AU"/>
        </a:p>
      </dgm:t>
    </dgm:pt>
    <dgm:pt modelId="{0284D0E9-3CE5-4E0D-B8C9-0797573D5D65}">
      <dgm:prSet phldrT="[Text]"/>
      <dgm:spPr/>
      <dgm:t>
        <a:bodyPr/>
        <a:lstStyle/>
        <a:p>
          <a:endParaRPr lang="en-AU" dirty="0"/>
        </a:p>
      </dgm:t>
    </dgm:pt>
    <dgm:pt modelId="{00F0AB65-6B0B-4A46-B741-39FD5A62865A}" type="sibTrans" cxnId="{8FF64818-4E50-4FC8-86A3-7086C8D4E690}">
      <dgm:prSet/>
      <dgm:spPr/>
      <dgm:t>
        <a:bodyPr/>
        <a:lstStyle/>
        <a:p>
          <a:endParaRPr lang="en-AU"/>
        </a:p>
      </dgm:t>
    </dgm:pt>
    <dgm:pt modelId="{1341B478-9BF7-43AA-84D2-2A83F6FC8853}" type="parTrans" cxnId="{8FF64818-4E50-4FC8-86A3-7086C8D4E690}">
      <dgm:prSet/>
      <dgm:spPr/>
      <dgm:t>
        <a:bodyPr/>
        <a:lstStyle/>
        <a:p>
          <a:endParaRPr lang="en-AU"/>
        </a:p>
      </dgm:t>
    </dgm:pt>
    <dgm:pt modelId="{901B3DDA-3962-4968-82DE-E832FDBF9B9D}">
      <dgm:prSet phldrT="[Text]"/>
      <dgm:spPr/>
      <dgm:t>
        <a:bodyPr/>
        <a:lstStyle/>
        <a:p>
          <a:endParaRPr lang="en-AU" dirty="0"/>
        </a:p>
      </dgm:t>
    </dgm:pt>
    <dgm:pt modelId="{951911E3-548B-45D0-974C-43E57B3CDA08}" type="sibTrans" cxnId="{1887F0A6-9D5E-436A-A58F-24AE62B38916}">
      <dgm:prSet/>
      <dgm:spPr/>
      <dgm:t>
        <a:bodyPr/>
        <a:lstStyle/>
        <a:p>
          <a:endParaRPr lang="en-AU"/>
        </a:p>
      </dgm:t>
    </dgm:pt>
    <dgm:pt modelId="{E293D1C3-ACF0-4AF8-9870-40D986E508A5}" type="parTrans" cxnId="{1887F0A6-9D5E-436A-A58F-24AE62B38916}">
      <dgm:prSet/>
      <dgm:spPr/>
      <dgm:t>
        <a:bodyPr/>
        <a:lstStyle/>
        <a:p>
          <a:endParaRPr lang="en-AU"/>
        </a:p>
      </dgm:t>
    </dgm:pt>
    <dgm:pt modelId="{4A6CB6EE-28DB-4908-9D9D-B9857E7412C7}">
      <dgm:prSet phldrT="[Text]"/>
      <dgm:spPr/>
      <dgm:t>
        <a:bodyPr/>
        <a:lstStyle/>
        <a:p>
          <a:endParaRPr lang="en-AU" dirty="0">
            <a:solidFill>
              <a:schemeClr val="bg1"/>
            </a:solidFill>
          </a:endParaRPr>
        </a:p>
      </dgm:t>
    </dgm:pt>
    <dgm:pt modelId="{2BCE2FAF-D3B2-44CB-ACA5-9A8859B4AB33}" type="parTrans" cxnId="{08C49ADA-4393-4B38-A0BA-E25E80F7185F}">
      <dgm:prSet/>
      <dgm:spPr/>
      <dgm:t>
        <a:bodyPr/>
        <a:lstStyle/>
        <a:p>
          <a:endParaRPr lang="en-GB"/>
        </a:p>
      </dgm:t>
    </dgm:pt>
    <dgm:pt modelId="{B2524FE2-CA86-49F0-8A6C-4E8267B27D85}" type="sibTrans" cxnId="{08C49ADA-4393-4B38-A0BA-E25E80F7185F}">
      <dgm:prSet/>
      <dgm:spPr/>
      <dgm:t>
        <a:bodyPr/>
        <a:lstStyle/>
        <a:p>
          <a:endParaRPr lang="en-GB"/>
        </a:p>
      </dgm:t>
    </dgm:pt>
    <dgm:pt modelId="{22C9BB1D-5BDD-4EAC-B8BE-27FAF847C01C}" type="pres">
      <dgm:prSet presAssocID="{C8543FF6-0981-41F2-8748-7E575F244D81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id-ID"/>
        </a:p>
      </dgm:t>
    </dgm:pt>
    <dgm:pt modelId="{FDC2822F-50E1-45C0-81CB-8FEC413C8E54}" type="pres">
      <dgm:prSet presAssocID="{12AB7981-FC63-42F3-AE7B-47941837D7A1}" presName="Parent" presStyleLbl="node1" presStyleIdx="0" presStyleCnt="2" custScaleX="121725" custScaleY="118160" custLinFactNeighborX="-11313" custLinFactNeighborY="-5488">
        <dgm:presLayoutVars>
          <dgm:chMax val="4"/>
          <dgm:chPref val="3"/>
        </dgm:presLayoutVars>
      </dgm:prSet>
      <dgm:spPr/>
      <dgm:t>
        <a:bodyPr/>
        <a:lstStyle/>
        <a:p>
          <a:endParaRPr lang="id-ID"/>
        </a:p>
      </dgm:t>
    </dgm:pt>
    <dgm:pt modelId="{F434AF8F-09AA-4F91-948E-A3D5477C9D6E}" type="pres">
      <dgm:prSet presAssocID="{4D5B2213-C8C2-4062-B431-7CE268497977}" presName="Accent" presStyleLbl="node1" presStyleIdx="1" presStyleCnt="2" custScaleX="125022" custScaleY="129600" custLinFactNeighborX="-14846"/>
      <dgm:spPr/>
    </dgm:pt>
    <dgm:pt modelId="{9F8DA932-E176-4CC1-9504-85F7E85BBE99}" type="pres">
      <dgm:prSet presAssocID="{4D5B2213-C8C2-4062-B431-7CE268497977}" presName="Image1" presStyleLbl="fgImgPlace1" presStyleIdx="0" presStyleCnt="4" custScaleX="99686" custScaleY="99613" custLinFactNeighborX="-70534" custLinFactNeighborY="-64819"/>
      <dgm:spPr>
        <a:prstGeom prst="flowChartConnector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B5C6D37-F3F9-4CF0-AEF9-2B15B50C7BE1}" type="pres">
      <dgm:prSet presAssocID="{4D5B2213-C8C2-4062-B431-7CE268497977}" presName="Child1" presStyleLbl="revTx" presStyleIdx="0" presStyleCnt="4" custScaleX="416667" custLinFactX="83022" custLinFactNeighborX="100000" custLinFactNeighborY="-26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F516953-9375-4CA2-A08E-B71C0E1B9F20}" type="pres">
      <dgm:prSet presAssocID="{0284D0E9-3CE5-4E0D-B8C9-0797573D5D65}" presName="Image2" presStyleCnt="0"/>
      <dgm:spPr/>
    </dgm:pt>
    <dgm:pt modelId="{8C682139-39F8-4E81-8903-D0CD0DE79872}" type="pres">
      <dgm:prSet presAssocID="{0284D0E9-3CE5-4E0D-B8C9-0797573D5D65}" presName="Image" presStyleLbl="fgImgPlace1" presStyleIdx="1" presStyleCnt="4" custScaleX="113516" custScaleY="108036" custLinFactNeighborX="-16596" custLinFactNeighborY="-1065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39C55C3-1E28-4B0A-925D-635B7F22DF5C}" type="pres">
      <dgm:prSet presAssocID="{0284D0E9-3CE5-4E0D-B8C9-0797573D5D65}" presName="Child2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09FCF82-A6FE-48A4-8DDC-E76B5ECD7FEC}" type="pres">
      <dgm:prSet presAssocID="{901B3DDA-3962-4968-82DE-E832FDBF9B9D}" presName="Image3" presStyleCnt="0"/>
      <dgm:spPr/>
    </dgm:pt>
    <dgm:pt modelId="{71CA4A88-DB0A-458B-B633-A354AF2CA6BB}" type="pres">
      <dgm:prSet presAssocID="{901B3DDA-3962-4968-82DE-E832FDBF9B9D}" presName="Image" presStyleLbl="fgImgPlace1" presStyleIdx="2" presStyleCnt="4" custScaleX="110599" custScaleY="112345" custLinFactNeighborX="-21736" custLinFactNeighborY="1358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1A9585A9-512D-4D1F-8FAD-45FC1591769A}" type="pres">
      <dgm:prSet presAssocID="{901B3DDA-3962-4968-82DE-E832FDBF9B9D}" presName="Child3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5DAFABB-4297-4385-84BD-B0604EF80988}" type="pres">
      <dgm:prSet presAssocID="{4A6CB6EE-28DB-4908-9D9D-B9857E7412C7}" presName="Image4" presStyleCnt="0"/>
      <dgm:spPr/>
    </dgm:pt>
    <dgm:pt modelId="{06EA9518-69A3-4672-8CDC-0AE0BBDE6BCF}" type="pres">
      <dgm:prSet presAssocID="{4A6CB6EE-28DB-4908-9D9D-B9857E7412C7}" presName="Image" presStyleLbl="fgImgPlace1" presStyleIdx="3" presStyleCnt="4" custScaleX="109217" custScaleY="109217" custLinFactNeighborX="-62090" custLinFactNeighborY="60361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0ADBB77F-48CE-4677-A626-95020C4D35FC}" type="pres">
      <dgm:prSet presAssocID="{4A6CB6EE-28DB-4908-9D9D-B9857E7412C7}" presName="Child4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2940BD6A-20D2-4ED8-AE23-2841B4A9C95F}" srcId="{C8543FF6-0981-41F2-8748-7E575F244D81}" destId="{12AB7981-FC63-42F3-AE7B-47941837D7A1}" srcOrd="0" destOrd="0" parTransId="{7D979E6F-0CB7-4632-B310-265719305CE4}" sibTransId="{F7F6A4EC-A9B1-4687-9E4A-2546B564E90F}"/>
    <dgm:cxn modelId="{720848D1-07A8-4ED9-AE41-7BC6B47F2F76}" srcId="{12AB7981-FC63-42F3-AE7B-47941837D7A1}" destId="{4D5B2213-C8C2-4062-B431-7CE268497977}" srcOrd="0" destOrd="0" parTransId="{3C6382D8-491A-421C-A150-78141A03DCDF}" sibTransId="{3EDD70C5-F633-4100-B087-5CAED39B1B0E}"/>
    <dgm:cxn modelId="{F6ECD627-2DC2-430E-8072-7D0283EAB7C3}" type="presOf" srcId="{12AB7981-FC63-42F3-AE7B-47941837D7A1}" destId="{FDC2822F-50E1-45C0-81CB-8FEC413C8E54}" srcOrd="0" destOrd="0" presId="urn:microsoft.com/office/officeart/2011/layout/RadialPictureList"/>
    <dgm:cxn modelId="{D35750E5-8465-40A6-84A0-8C0F6792A8B9}" type="presOf" srcId="{4A6CB6EE-28DB-4908-9D9D-B9857E7412C7}" destId="{0ADBB77F-48CE-4677-A626-95020C4D35FC}" srcOrd="0" destOrd="0" presId="urn:microsoft.com/office/officeart/2011/layout/RadialPictureList"/>
    <dgm:cxn modelId="{21E3FB88-89E1-4F0A-9B98-F6749FCC44BC}" type="presOf" srcId="{4D5B2213-C8C2-4062-B431-7CE268497977}" destId="{9B5C6D37-F3F9-4CF0-AEF9-2B15B50C7BE1}" srcOrd="0" destOrd="0" presId="urn:microsoft.com/office/officeart/2011/layout/RadialPictureList"/>
    <dgm:cxn modelId="{8FF64818-4E50-4FC8-86A3-7086C8D4E690}" srcId="{12AB7981-FC63-42F3-AE7B-47941837D7A1}" destId="{0284D0E9-3CE5-4E0D-B8C9-0797573D5D65}" srcOrd="1" destOrd="0" parTransId="{1341B478-9BF7-43AA-84D2-2A83F6FC8853}" sibTransId="{00F0AB65-6B0B-4A46-B741-39FD5A62865A}"/>
    <dgm:cxn modelId="{08C49ADA-4393-4B38-A0BA-E25E80F7185F}" srcId="{12AB7981-FC63-42F3-AE7B-47941837D7A1}" destId="{4A6CB6EE-28DB-4908-9D9D-B9857E7412C7}" srcOrd="3" destOrd="0" parTransId="{2BCE2FAF-D3B2-44CB-ACA5-9A8859B4AB33}" sibTransId="{B2524FE2-CA86-49F0-8A6C-4E8267B27D85}"/>
    <dgm:cxn modelId="{6CBC1002-3B3F-4D27-9520-F73AE9E1CD6C}" type="presOf" srcId="{C8543FF6-0981-41F2-8748-7E575F244D81}" destId="{22C9BB1D-5BDD-4EAC-B8BE-27FAF847C01C}" srcOrd="0" destOrd="0" presId="urn:microsoft.com/office/officeart/2011/layout/RadialPictureList"/>
    <dgm:cxn modelId="{19214618-B6D9-4244-80B1-8D6C8E7D5127}" type="presOf" srcId="{901B3DDA-3962-4968-82DE-E832FDBF9B9D}" destId="{1A9585A9-512D-4D1F-8FAD-45FC1591769A}" srcOrd="0" destOrd="0" presId="urn:microsoft.com/office/officeart/2011/layout/RadialPictureList"/>
    <dgm:cxn modelId="{1887F0A6-9D5E-436A-A58F-24AE62B38916}" srcId="{12AB7981-FC63-42F3-AE7B-47941837D7A1}" destId="{901B3DDA-3962-4968-82DE-E832FDBF9B9D}" srcOrd="2" destOrd="0" parTransId="{E293D1C3-ACF0-4AF8-9870-40D986E508A5}" sibTransId="{951911E3-548B-45D0-974C-43E57B3CDA08}"/>
    <dgm:cxn modelId="{96AA7E76-AB70-49BE-9C7E-2B0E350B480B}" type="presOf" srcId="{0284D0E9-3CE5-4E0D-B8C9-0797573D5D65}" destId="{939C55C3-1E28-4B0A-925D-635B7F22DF5C}" srcOrd="0" destOrd="0" presId="urn:microsoft.com/office/officeart/2011/layout/RadialPictureList"/>
    <dgm:cxn modelId="{79BE221E-6727-4A74-9388-8678D26E2151}" type="presParOf" srcId="{22C9BB1D-5BDD-4EAC-B8BE-27FAF847C01C}" destId="{FDC2822F-50E1-45C0-81CB-8FEC413C8E54}" srcOrd="0" destOrd="0" presId="urn:microsoft.com/office/officeart/2011/layout/RadialPictureList"/>
    <dgm:cxn modelId="{F0FF7715-F485-4616-A9AA-D2E78790D978}" type="presParOf" srcId="{22C9BB1D-5BDD-4EAC-B8BE-27FAF847C01C}" destId="{F434AF8F-09AA-4F91-948E-A3D5477C9D6E}" srcOrd="1" destOrd="0" presId="urn:microsoft.com/office/officeart/2011/layout/RadialPictureList"/>
    <dgm:cxn modelId="{1C9EA148-DEC0-4516-AF74-155F1D414E7E}" type="presParOf" srcId="{22C9BB1D-5BDD-4EAC-B8BE-27FAF847C01C}" destId="{9F8DA932-E176-4CC1-9504-85F7E85BBE99}" srcOrd="2" destOrd="0" presId="urn:microsoft.com/office/officeart/2011/layout/RadialPictureList"/>
    <dgm:cxn modelId="{788C8127-5748-4B69-B04C-1E77A2E430BE}" type="presParOf" srcId="{22C9BB1D-5BDD-4EAC-B8BE-27FAF847C01C}" destId="{9B5C6D37-F3F9-4CF0-AEF9-2B15B50C7BE1}" srcOrd="3" destOrd="0" presId="urn:microsoft.com/office/officeart/2011/layout/RadialPictureList"/>
    <dgm:cxn modelId="{81D824E7-5CBD-4749-8BF3-CF1DCB3AA794}" type="presParOf" srcId="{22C9BB1D-5BDD-4EAC-B8BE-27FAF847C01C}" destId="{2F516953-9375-4CA2-A08E-B71C0E1B9F20}" srcOrd="4" destOrd="0" presId="urn:microsoft.com/office/officeart/2011/layout/RadialPictureList"/>
    <dgm:cxn modelId="{0852D1D1-855F-4502-874E-178DB12F9912}" type="presParOf" srcId="{2F516953-9375-4CA2-A08E-B71C0E1B9F20}" destId="{8C682139-39F8-4E81-8903-D0CD0DE79872}" srcOrd="0" destOrd="0" presId="urn:microsoft.com/office/officeart/2011/layout/RadialPictureList"/>
    <dgm:cxn modelId="{A04C84C8-1C52-4741-BD34-A6EAF250266F}" type="presParOf" srcId="{22C9BB1D-5BDD-4EAC-B8BE-27FAF847C01C}" destId="{939C55C3-1E28-4B0A-925D-635B7F22DF5C}" srcOrd="5" destOrd="0" presId="urn:microsoft.com/office/officeart/2011/layout/RadialPictureList"/>
    <dgm:cxn modelId="{5563FD7D-852A-469E-B388-ECDAAA447A77}" type="presParOf" srcId="{22C9BB1D-5BDD-4EAC-B8BE-27FAF847C01C}" destId="{409FCF82-A6FE-48A4-8DDC-E76B5ECD7FEC}" srcOrd="6" destOrd="0" presId="urn:microsoft.com/office/officeart/2011/layout/RadialPictureList"/>
    <dgm:cxn modelId="{4BD2473C-74FC-4F0C-898F-98DA1512EF68}" type="presParOf" srcId="{409FCF82-A6FE-48A4-8DDC-E76B5ECD7FEC}" destId="{71CA4A88-DB0A-458B-B633-A354AF2CA6BB}" srcOrd="0" destOrd="0" presId="urn:microsoft.com/office/officeart/2011/layout/RadialPictureList"/>
    <dgm:cxn modelId="{694C3D5B-E6D6-45C6-ADBD-E312754DC792}" type="presParOf" srcId="{22C9BB1D-5BDD-4EAC-B8BE-27FAF847C01C}" destId="{1A9585A9-512D-4D1F-8FAD-45FC1591769A}" srcOrd="7" destOrd="0" presId="urn:microsoft.com/office/officeart/2011/layout/RadialPictureList"/>
    <dgm:cxn modelId="{230DDE69-1F09-4534-9A9E-6845AA30F223}" type="presParOf" srcId="{22C9BB1D-5BDD-4EAC-B8BE-27FAF847C01C}" destId="{E5DAFABB-4297-4385-84BD-B0604EF80988}" srcOrd="8" destOrd="0" presId="urn:microsoft.com/office/officeart/2011/layout/RadialPictureList"/>
    <dgm:cxn modelId="{06DC289F-E6D9-4D9D-95CE-947E0976B578}" type="presParOf" srcId="{E5DAFABB-4297-4385-84BD-B0604EF80988}" destId="{06EA9518-69A3-4672-8CDC-0AE0BBDE6BCF}" srcOrd="0" destOrd="0" presId="urn:microsoft.com/office/officeart/2011/layout/RadialPictureList"/>
    <dgm:cxn modelId="{C05A7D2F-45C9-48CD-98E6-18D7B9B88DD6}" type="presParOf" srcId="{22C9BB1D-5BDD-4EAC-B8BE-27FAF847C01C}" destId="{0ADBB77F-48CE-4677-A626-95020C4D35FC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DB07AD-4075-4F3F-9751-CFD49003FC5F}" type="doc">
      <dgm:prSet loTypeId="urn:microsoft.com/office/officeart/2008/layout/PictureStrip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D5F4E06-6573-4DC4-8511-6C0049E9FB86}">
      <dgm:prSet phldrT="[Text]" custT="1"/>
      <dgm:spPr/>
      <dgm:t>
        <a:bodyPr/>
        <a:lstStyle/>
        <a:p>
          <a:endParaRPr lang="en-US" sz="1400" dirty="0"/>
        </a:p>
      </dgm:t>
    </dgm:pt>
    <dgm:pt modelId="{4F53D7B8-41B4-44E7-9F03-91E31CF43E9C}" type="parTrans" cxnId="{79968CC4-1277-45E9-A23B-16E75B44EB13}">
      <dgm:prSet/>
      <dgm:spPr/>
      <dgm:t>
        <a:bodyPr/>
        <a:lstStyle/>
        <a:p>
          <a:endParaRPr lang="en-US" sz="1400"/>
        </a:p>
      </dgm:t>
    </dgm:pt>
    <dgm:pt modelId="{C57EBF95-E6DD-45D9-BE71-A6F9FF994FC0}" type="sibTrans" cxnId="{79968CC4-1277-45E9-A23B-16E75B44EB13}">
      <dgm:prSet/>
      <dgm:spPr/>
      <dgm:t>
        <a:bodyPr/>
        <a:lstStyle/>
        <a:p>
          <a:endParaRPr lang="en-US" sz="1400"/>
        </a:p>
      </dgm:t>
    </dgm:pt>
    <dgm:pt modelId="{A76F8BFE-6848-429C-839B-A9700ECF7B3D}">
      <dgm:prSet phldrT="[Text]" custT="1"/>
      <dgm:spPr/>
      <dgm:t>
        <a:bodyPr/>
        <a:lstStyle/>
        <a:p>
          <a:r>
            <a:rPr lang="en-US" sz="1400" dirty="0">
              <a:latin typeface="Cambria" pitchFamily="18" charset="0"/>
            </a:rPr>
            <a:t>D</a:t>
          </a:r>
          <a:r>
            <a:rPr lang="id-ID" sz="1400" dirty="0">
              <a:latin typeface="Cambria" pitchFamily="18" charset="0"/>
            </a:rPr>
            <a:t>okumen yang memuat rencana</a:t>
          </a:r>
          <a:r>
            <a:rPr lang="en-US" sz="1400" dirty="0">
              <a:latin typeface="Cambria" pitchFamily="18" charset="0"/>
            </a:rPr>
            <a:t> </a:t>
          </a:r>
          <a:r>
            <a:rPr lang="id-ID" sz="1400" dirty="0">
              <a:latin typeface="Cambria" pitchFamily="18" charset="0"/>
            </a:rPr>
            <a:t>KPBU yang diusulkan oleh Menteri/Kepala Lembaga/Kepala</a:t>
          </a:r>
          <a:r>
            <a:rPr lang="en-US" sz="1400" dirty="0">
              <a:latin typeface="Cambria" pitchFamily="18" charset="0"/>
            </a:rPr>
            <a:t> </a:t>
          </a:r>
          <a:r>
            <a:rPr lang="id-ID" sz="1400" dirty="0">
              <a:latin typeface="Cambria" pitchFamily="18" charset="0"/>
            </a:rPr>
            <a:t>Daerah dan telah dilakukan penilaiannya oleh Menteri</a:t>
          </a:r>
          <a:r>
            <a:rPr lang="en-US" sz="1400" dirty="0">
              <a:latin typeface="Cambria" pitchFamily="18" charset="0"/>
            </a:rPr>
            <a:t> </a:t>
          </a:r>
          <a:r>
            <a:rPr lang="id-ID" sz="1400" dirty="0">
              <a:latin typeface="Cambria" pitchFamily="18" charset="0"/>
            </a:rPr>
            <a:t>Perencanaan untuk ditetapkan sebagai Proyek KPBU </a:t>
          </a:r>
          <a:r>
            <a:rPr lang="id-ID" sz="1400" b="1" dirty="0">
              <a:latin typeface="Cambria" pitchFamily="18" charset="0"/>
            </a:rPr>
            <a:t>siap</a:t>
          </a:r>
          <a:r>
            <a:rPr lang="en-US" sz="1400" b="1" dirty="0">
              <a:latin typeface="Cambria" pitchFamily="18" charset="0"/>
            </a:rPr>
            <a:t> </a:t>
          </a:r>
          <a:r>
            <a:rPr lang="id-ID" sz="1400" b="1" dirty="0">
              <a:latin typeface="Cambria" pitchFamily="18" charset="0"/>
            </a:rPr>
            <a:t>ditawarkan </a:t>
          </a:r>
          <a:r>
            <a:rPr lang="id-ID" sz="1400" dirty="0">
              <a:latin typeface="Cambria" pitchFamily="18" charset="0"/>
            </a:rPr>
            <a:t>dan Potensial KPBU (</a:t>
          </a:r>
          <a:r>
            <a:rPr lang="id-ID" sz="1400" b="1" dirty="0">
              <a:latin typeface="Cambria" pitchFamily="18" charset="0"/>
            </a:rPr>
            <a:t>proses penyiapan</a:t>
          </a:r>
          <a:r>
            <a:rPr lang="id-ID" sz="1400" dirty="0">
              <a:latin typeface="Cambria" pitchFamily="18" charset="0"/>
            </a:rPr>
            <a:t>)</a:t>
          </a:r>
          <a:endParaRPr lang="en-US" sz="1400" dirty="0"/>
        </a:p>
      </dgm:t>
    </dgm:pt>
    <dgm:pt modelId="{690B6640-AE0C-4A71-8F51-F09BD94DFD54}" type="parTrans" cxnId="{1C4B1038-1BEC-4944-B1E2-49F6DA739695}">
      <dgm:prSet/>
      <dgm:spPr/>
      <dgm:t>
        <a:bodyPr/>
        <a:lstStyle/>
        <a:p>
          <a:endParaRPr lang="en-US" sz="1400"/>
        </a:p>
      </dgm:t>
    </dgm:pt>
    <dgm:pt modelId="{216E3CD8-5F9F-413D-81FC-113627E530C8}" type="sibTrans" cxnId="{1C4B1038-1BEC-4944-B1E2-49F6DA739695}">
      <dgm:prSet/>
      <dgm:spPr/>
      <dgm:t>
        <a:bodyPr/>
        <a:lstStyle/>
        <a:p>
          <a:endParaRPr lang="en-US" sz="1400"/>
        </a:p>
      </dgm:t>
    </dgm:pt>
    <dgm:pt modelId="{34C7E58E-6156-49BB-9C42-BF2F56FE44C9}">
      <dgm:prSet phldrT="[Text]" custT="1"/>
      <dgm:spPr/>
      <dgm:t>
        <a:bodyPr/>
        <a:lstStyle/>
        <a:p>
          <a:pPr marL="177800" indent="-177800"/>
          <a:r>
            <a:rPr lang="en-US" sz="1400" b="1" dirty="0" err="1"/>
            <a:t>Tujuan</a:t>
          </a:r>
          <a:r>
            <a:rPr lang="en-US" sz="1400" b="1" dirty="0"/>
            <a:t>: </a:t>
          </a:r>
          <a:endParaRPr lang="id-ID" sz="1400" dirty="0"/>
        </a:p>
        <a:p>
          <a:pPr marL="177800" indent="-177800"/>
          <a:r>
            <a:rPr lang="en-US" sz="1400" dirty="0"/>
            <a:t>1. </a:t>
          </a:r>
          <a:r>
            <a:rPr lang="id-ID" sz="1400" dirty="0"/>
            <a:t>Merencanakan KPBU infrastruktur sehingga pelaksanaan KPBU dapat bersinergi dengan </a:t>
          </a:r>
          <a:r>
            <a:rPr lang="id-ID" sz="1400" b="1" dirty="0"/>
            <a:t>kerangka kebijakan &amp; kerangka anggaran pemerintah</a:t>
          </a:r>
          <a:r>
            <a:rPr lang="id-ID" sz="1400" dirty="0"/>
            <a:t>;</a:t>
          </a:r>
          <a:endParaRPr lang="en-US" sz="1400" dirty="0"/>
        </a:p>
        <a:p>
          <a:pPr marL="177800" indent="-177800"/>
          <a:r>
            <a:rPr lang="en-US" sz="1400" dirty="0"/>
            <a:t>2. </a:t>
          </a:r>
          <a:r>
            <a:rPr lang="id-ID" sz="1400" b="1" dirty="0"/>
            <a:t>Mempromosikan </a:t>
          </a:r>
          <a:r>
            <a:rPr lang="id-ID" sz="1400" dirty="0"/>
            <a:t>proyek KPBU kepada badan usaha bahwa proyek KPBU telah direncanakan dan dipersiapkan secara matang oleh pemerintah;</a:t>
          </a:r>
          <a:endParaRPr lang="en-US" sz="1400" dirty="0"/>
        </a:p>
        <a:p>
          <a:pPr marL="177800" indent="-177800"/>
          <a:r>
            <a:rPr lang="en-US" sz="1400" dirty="0"/>
            <a:t>3. </a:t>
          </a:r>
          <a:r>
            <a:rPr lang="id-ID" sz="1400" b="1" dirty="0"/>
            <a:t>Memantau </a:t>
          </a:r>
          <a:r>
            <a:rPr lang="id-ID" sz="1400" dirty="0"/>
            <a:t>perencanaan dan pembangunan proyek KPBU infrastruktur;</a:t>
          </a:r>
          <a:r>
            <a:rPr lang="en-US" sz="1400" dirty="0"/>
            <a:t> </a:t>
          </a:r>
        </a:p>
        <a:p>
          <a:pPr marL="177800" indent="-177800"/>
          <a:r>
            <a:rPr lang="en-US" sz="1400" dirty="0"/>
            <a:t>4. </a:t>
          </a:r>
          <a:r>
            <a:rPr lang="id-ID" sz="1400" dirty="0"/>
            <a:t>Sebagai sarana </a:t>
          </a:r>
          <a:r>
            <a:rPr lang="id-ID" sz="1400" b="1" dirty="0"/>
            <a:t>konsultasi publik </a:t>
          </a:r>
          <a:r>
            <a:rPr lang="id-ID" sz="1400" dirty="0"/>
            <a:t>atas proyek infrastruktur yang akan dikembangkan melalui skema KPBU.</a:t>
          </a:r>
          <a:endParaRPr lang="en-US" sz="1400" dirty="0"/>
        </a:p>
      </dgm:t>
    </dgm:pt>
    <dgm:pt modelId="{6BC7DF7D-0612-4FC6-8533-0128FAF72776}" type="parTrans" cxnId="{445B0D05-0187-450E-9F35-A593489D8873}">
      <dgm:prSet/>
      <dgm:spPr/>
      <dgm:t>
        <a:bodyPr/>
        <a:lstStyle/>
        <a:p>
          <a:endParaRPr lang="en-US" sz="1400"/>
        </a:p>
      </dgm:t>
    </dgm:pt>
    <dgm:pt modelId="{370D1FDF-C034-4573-88D6-BA192D074C37}" type="sibTrans" cxnId="{445B0D05-0187-450E-9F35-A593489D8873}">
      <dgm:prSet/>
      <dgm:spPr/>
      <dgm:t>
        <a:bodyPr/>
        <a:lstStyle/>
        <a:p>
          <a:endParaRPr lang="en-US" sz="1400"/>
        </a:p>
      </dgm:t>
    </dgm:pt>
    <dgm:pt modelId="{8548880D-E978-1E41-836E-C85EE463C76E}">
      <dgm:prSet phldrT="[Text]" custT="1"/>
      <dgm:spPr/>
      <dgm:t>
        <a:bodyPr/>
        <a:lstStyle/>
        <a:p>
          <a:pPr marL="177800" indent="-177800"/>
          <a:r>
            <a:rPr lang="en-US" sz="1400" dirty="0" err="1"/>
            <a:t>Dasar</a:t>
          </a:r>
          <a:r>
            <a:rPr lang="en-US" sz="1400" dirty="0"/>
            <a:t> </a:t>
          </a:r>
          <a:r>
            <a:rPr lang="en-US" sz="1400" dirty="0" err="1"/>
            <a:t>penyusunan</a:t>
          </a:r>
          <a:endParaRPr lang="en-US" sz="1400" dirty="0"/>
        </a:p>
      </dgm:t>
    </dgm:pt>
    <dgm:pt modelId="{75E2F8CD-B56A-B34B-B507-AC81C091C99D}" type="parTrans" cxnId="{9237B5F3-8985-EE4F-B63C-CE8481D8D838}">
      <dgm:prSet/>
      <dgm:spPr/>
      <dgm:t>
        <a:bodyPr/>
        <a:lstStyle/>
        <a:p>
          <a:endParaRPr lang="en-US" sz="1400"/>
        </a:p>
      </dgm:t>
    </dgm:pt>
    <dgm:pt modelId="{3CB28C4F-E5EF-944F-868F-F8830E91E721}" type="sibTrans" cxnId="{9237B5F3-8985-EE4F-B63C-CE8481D8D838}">
      <dgm:prSet/>
      <dgm:spPr/>
      <dgm:t>
        <a:bodyPr/>
        <a:lstStyle/>
        <a:p>
          <a:endParaRPr lang="en-US" sz="1400"/>
        </a:p>
      </dgm:t>
    </dgm:pt>
    <dgm:pt modelId="{E2C64AAB-DB73-9843-A229-650B2808872E}">
      <dgm:prSet phldrT="[Text]" custT="1"/>
      <dgm:spPr/>
      <dgm:t>
        <a:bodyPr/>
        <a:lstStyle/>
        <a:p>
          <a:pPr marL="177800" indent="-177800"/>
          <a:r>
            <a:rPr lang="en-US" sz="1400" dirty="0" err="1"/>
            <a:t>Usulan</a:t>
          </a:r>
          <a:r>
            <a:rPr lang="en-US" sz="1400" dirty="0"/>
            <a:t> K/L/D/BUMN/D </a:t>
          </a:r>
          <a:r>
            <a:rPr lang="en-US" sz="1400" b="1" dirty="0"/>
            <a:t>yang </a:t>
          </a:r>
          <a:r>
            <a:rPr lang="en-US" sz="1400" b="1" dirty="0" err="1"/>
            <a:t>diindikasikan</a:t>
          </a:r>
          <a:r>
            <a:rPr lang="en-US" sz="1400" b="1" dirty="0"/>
            <a:t> </a:t>
          </a:r>
          <a:r>
            <a:rPr lang="en-US" sz="1400" b="1" dirty="0" err="1"/>
            <a:t>membutuhkan</a:t>
          </a:r>
          <a:r>
            <a:rPr lang="en-US" sz="1400" b="1" dirty="0"/>
            <a:t> </a:t>
          </a:r>
          <a:r>
            <a:rPr lang="en-US" sz="1400" b="1" dirty="0" err="1"/>
            <a:t>Dukungan</a:t>
          </a:r>
          <a:r>
            <a:rPr lang="en-US" sz="1400" b="1" dirty="0"/>
            <a:t> </a:t>
          </a:r>
          <a:r>
            <a:rPr lang="en-US" sz="1400" b="1" dirty="0" err="1"/>
            <a:t>dan</a:t>
          </a:r>
          <a:r>
            <a:rPr lang="en-US" sz="1400" b="1" dirty="0"/>
            <a:t>/</a:t>
          </a:r>
          <a:r>
            <a:rPr lang="en-US" sz="1400" b="1" dirty="0" err="1"/>
            <a:t>atau</a:t>
          </a:r>
          <a:r>
            <a:rPr lang="en-US" sz="1400" b="1" dirty="0"/>
            <a:t> </a:t>
          </a:r>
          <a:r>
            <a:rPr lang="en-US" sz="1400" b="1" dirty="0" err="1"/>
            <a:t>Jaminan</a:t>
          </a:r>
          <a:r>
            <a:rPr lang="en-US" sz="1400" b="1" dirty="0"/>
            <a:t> </a:t>
          </a:r>
          <a:r>
            <a:rPr lang="en-US" sz="1400" b="1" dirty="0" err="1"/>
            <a:t>Pemerintah</a:t>
          </a:r>
          <a:endParaRPr lang="en-US" sz="1400" b="1" dirty="0"/>
        </a:p>
      </dgm:t>
    </dgm:pt>
    <dgm:pt modelId="{BA7E22C0-218E-A34C-8DCE-0A12B43118AA}" type="parTrans" cxnId="{A503A4EB-848E-5F4F-AC2E-29C31A1202B6}">
      <dgm:prSet/>
      <dgm:spPr/>
      <dgm:t>
        <a:bodyPr/>
        <a:lstStyle/>
        <a:p>
          <a:endParaRPr lang="en-US" sz="1400"/>
        </a:p>
      </dgm:t>
    </dgm:pt>
    <dgm:pt modelId="{A31DD880-1B6C-CF4F-8272-A2B1D6B94875}" type="sibTrans" cxnId="{A503A4EB-848E-5F4F-AC2E-29C31A1202B6}">
      <dgm:prSet/>
      <dgm:spPr/>
      <dgm:t>
        <a:bodyPr/>
        <a:lstStyle/>
        <a:p>
          <a:endParaRPr lang="en-US" sz="1400"/>
        </a:p>
      </dgm:t>
    </dgm:pt>
    <dgm:pt modelId="{80BF5178-4DCC-BC46-A44F-088FE8B25BA7}">
      <dgm:prSet phldrT="[Text]" custT="1"/>
      <dgm:spPr/>
      <dgm:t>
        <a:bodyPr/>
        <a:lstStyle/>
        <a:p>
          <a:pPr marL="177800" indent="-177800"/>
          <a:r>
            <a:rPr lang="en-US" sz="1400" dirty="0" err="1"/>
            <a:t>Hasil</a:t>
          </a:r>
          <a:r>
            <a:rPr lang="en-US" sz="1400" dirty="0"/>
            <a:t> </a:t>
          </a:r>
          <a:r>
            <a:rPr lang="en-US" sz="1400" dirty="0" err="1"/>
            <a:t>identifikasi</a:t>
          </a:r>
          <a:r>
            <a:rPr lang="en-US" sz="1400" dirty="0"/>
            <a:t> </a:t>
          </a:r>
          <a:r>
            <a:rPr lang="en-US" sz="1400" dirty="0" err="1"/>
            <a:t>Menteri</a:t>
          </a:r>
          <a:r>
            <a:rPr lang="en-US" sz="1400" dirty="0"/>
            <a:t> PPN </a:t>
          </a:r>
          <a:r>
            <a:rPr lang="en-US" sz="1400" dirty="0" err="1"/>
            <a:t>berdasarkan</a:t>
          </a:r>
          <a:r>
            <a:rPr lang="en-US" sz="1400" dirty="0"/>
            <a:t> </a:t>
          </a:r>
          <a:r>
            <a:rPr lang="en-US" sz="1400" dirty="0" err="1"/>
            <a:t>prioritas</a:t>
          </a:r>
          <a:r>
            <a:rPr lang="en-US" sz="1400" dirty="0"/>
            <a:t> </a:t>
          </a:r>
          <a:r>
            <a:rPr lang="en-US" sz="1400" dirty="0" err="1"/>
            <a:t>pembangunan</a:t>
          </a:r>
          <a:r>
            <a:rPr lang="en-US" sz="1400" dirty="0"/>
            <a:t> </a:t>
          </a:r>
          <a:r>
            <a:rPr lang="en-US" sz="1400" dirty="0" err="1"/>
            <a:t>nasional</a:t>
          </a:r>
          <a:endParaRPr lang="en-US" sz="1400" dirty="0"/>
        </a:p>
        <a:p>
          <a:pPr marL="177800" indent="-177800"/>
          <a:endParaRPr lang="en-US" sz="1400" dirty="0"/>
        </a:p>
        <a:p>
          <a:pPr marL="177800" indent="-177800"/>
          <a:endParaRPr lang="en-US" sz="1400" dirty="0"/>
        </a:p>
      </dgm:t>
    </dgm:pt>
    <dgm:pt modelId="{0837CA23-D090-0849-ADCC-F67138EC9CAD}" type="parTrans" cxnId="{6ED21787-5651-F346-99F7-9149D87BB21D}">
      <dgm:prSet/>
      <dgm:spPr/>
      <dgm:t>
        <a:bodyPr/>
        <a:lstStyle/>
        <a:p>
          <a:endParaRPr lang="en-US" sz="1400"/>
        </a:p>
      </dgm:t>
    </dgm:pt>
    <dgm:pt modelId="{3B8AA330-4F23-B240-B052-CEB607688623}" type="sibTrans" cxnId="{6ED21787-5651-F346-99F7-9149D87BB21D}">
      <dgm:prSet/>
      <dgm:spPr/>
      <dgm:t>
        <a:bodyPr/>
        <a:lstStyle/>
        <a:p>
          <a:endParaRPr lang="en-US" sz="1400"/>
        </a:p>
      </dgm:t>
    </dgm:pt>
    <dgm:pt modelId="{504803DD-E809-044A-9DC8-209433270915}" type="pres">
      <dgm:prSet presAssocID="{A0DB07AD-4075-4F3F-9751-CFD49003FC5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D39E6D4E-CB21-8C48-BF70-A4877494E7F3}" type="pres">
      <dgm:prSet presAssocID="{BD5F4E06-6573-4DC4-8511-6C0049E9FB86}" presName="composite" presStyleCnt="0"/>
      <dgm:spPr/>
    </dgm:pt>
    <dgm:pt modelId="{BA0B4F63-62E9-D54E-A95C-1B1FF1B48E14}" type="pres">
      <dgm:prSet presAssocID="{BD5F4E06-6573-4DC4-8511-6C0049E9FB86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E6A80F6-8E19-9940-AFF9-044183DD5E5D}" type="pres">
      <dgm:prSet presAssocID="{BD5F4E06-6573-4DC4-8511-6C0049E9FB86}" presName="rect2" presStyleLbl="fgImgPlace1" presStyleIdx="0" presStyleCnt="3" custScaleX="109837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B0138F5A-1AED-4C4B-96AB-9AEB875AFA73}" type="pres">
      <dgm:prSet presAssocID="{C57EBF95-E6DD-45D9-BE71-A6F9FF994FC0}" presName="sibTrans" presStyleCnt="0"/>
      <dgm:spPr/>
    </dgm:pt>
    <dgm:pt modelId="{73CD8B22-4DF9-F546-B3F3-08B294A288B6}" type="pres">
      <dgm:prSet presAssocID="{34C7E58E-6156-49BB-9C42-BF2F56FE44C9}" presName="composite" presStyleCnt="0"/>
      <dgm:spPr/>
    </dgm:pt>
    <dgm:pt modelId="{68CAF91A-F949-3F4E-9A4F-39B4E55694C0}" type="pres">
      <dgm:prSet presAssocID="{34C7E58E-6156-49BB-9C42-BF2F56FE44C9}" presName="rect1" presStyleLbl="trAlignAcc1" presStyleIdx="1" presStyleCnt="3" custScaleY="155816" custLinFactNeighborY="7009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7DEE084-CCFC-A54F-8680-CA9F1B32BD57}" type="pres">
      <dgm:prSet presAssocID="{34C7E58E-6156-49BB-9C42-BF2F56FE44C9}" presName="rect2" presStyleLbl="fgImgPlace1" presStyleIdx="1" presStyleCnt="3" custScaleX="108581" custLinFactNeighborY="66752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AE009463-0661-3245-B444-39C18C0C9713}" type="pres">
      <dgm:prSet presAssocID="{370D1FDF-C034-4573-88D6-BA192D074C37}" presName="sibTrans" presStyleCnt="0"/>
      <dgm:spPr/>
    </dgm:pt>
    <dgm:pt modelId="{6FF103AE-6A2C-9C49-96D3-4659CDDA57BA}" type="pres">
      <dgm:prSet presAssocID="{8548880D-E978-1E41-836E-C85EE463C76E}" presName="composite" presStyleCnt="0"/>
      <dgm:spPr/>
    </dgm:pt>
    <dgm:pt modelId="{031E7D8F-C9A6-434E-B460-DE40522E311C}" type="pres">
      <dgm:prSet presAssocID="{8548880D-E978-1E41-836E-C85EE463C76E}" presName="rect1" presStyleLbl="trAlignAcc1" presStyleIdx="2" presStyleCnt="3" custLinFactNeighborX="-52448" custLinFactNeighborY="1196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CF0A853-4C18-1848-A70F-D572E54C754E}" type="pres">
      <dgm:prSet presAssocID="{8548880D-E978-1E41-836E-C85EE463C76E}" presName="rect2" presStyleLbl="fgImgPlace1" presStyleIdx="2" presStyleCnt="3" custScaleX="128292" custLinFactX="-100000" custLinFactNeighborX="-139850" custLinFactNeighborY="11398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</dgm:ptLst>
  <dgm:cxnLst>
    <dgm:cxn modelId="{6ED21787-5651-F346-99F7-9149D87BB21D}" srcId="{8548880D-E978-1E41-836E-C85EE463C76E}" destId="{80BF5178-4DCC-BC46-A44F-088FE8B25BA7}" srcOrd="1" destOrd="0" parTransId="{0837CA23-D090-0849-ADCC-F67138EC9CAD}" sibTransId="{3B8AA330-4F23-B240-B052-CEB607688623}"/>
    <dgm:cxn modelId="{9237B5F3-8985-EE4F-B63C-CE8481D8D838}" srcId="{A0DB07AD-4075-4F3F-9751-CFD49003FC5F}" destId="{8548880D-E978-1E41-836E-C85EE463C76E}" srcOrd="2" destOrd="0" parTransId="{75E2F8CD-B56A-B34B-B507-AC81C091C99D}" sibTransId="{3CB28C4F-E5EF-944F-868F-F8830E91E721}"/>
    <dgm:cxn modelId="{D9B062F8-072D-4D5F-9C72-037D681F7C05}" type="presOf" srcId="{34C7E58E-6156-49BB-9C42-BF2F56FE44C9}" destId="{68CAF91A-F949-3F4E-9A4F-39B4E55694C0}" srcOrd="0" destOrd="0" presId="urn:microsoft.com/office/officeart/2008/layout/PictureStrips"/>
    <dgm:cxn modelId="{490583E9-A81E-4A44-9355-9ABEB6A28CAC}" type="presOf" srcId="{80BF5178-4DCC-BC46-A44F-088FE8B25BA7}" destId="{031E7D8F-C9A6-434E-B460-DE40522E311C}" srcOrd="0" destOrd="2" presId="urn:microsoft.com/office/officeart/2008/layout/PictureStrips"/>
    <dgm:cxn modelId="{30B4DD74-3686-42AC-ABB0-DF23EA5EBEA6}" type="presOf" srcId="{A76F8BFE-6848-429C-839B-A9700ECF7B3D}" destId="{BA0B4F63-62E9-D54E-A95C-1B1FF1B48E14}" srcOrd="0" destOrd="1" presId="urn:microsoft.com/office/officeart/2008/layout/PictureStrips"/>
    <dgm:cxn modelId="{CFB5C485-634A-4EE5-9CA4-550655D37417}" type="presOf" srcId="{E2C64AAB-DB73-9843-A229-650B2808872E}" destId="{031E7D8F-C9A6-434E-B460-DE40522E311C}" srcOrd="0" destOrd="1" presId="urn:microsoft.com/office/officeart/2008/layout/PictureStrips"/>
    <dgm:cxn modelId="{1C4B1038-1BEC-4944-B1E2-49F6DA739695}" srcId="{BD5F4E06-6573-4DC4-8511-6C0049E9FB86}" destId="{A76F8BFE-6848-429C-839B-A9700ECF7B3D}" srcOrd="0" destOrd="0" parTransId="{690B6640-AE0C-4A71-8F51-F09BD94DFD54}" sibTransId="{216E3CD8-5F9F-413D-81FC-113627E530C8}"/>
    <dgm:cxn modelId="{445B0D05-0187-450E-9F35-A593489D8873}" srcId="{A0DB07AD-4075-4F3F-9751-CFD49003FC5F}" destId="{34C7E58E-6156-49BB-9C42-BF2F56FE44C9}" srcOrd="1" destOrd="0" parTransId="{6BC7DF7D-0612-4FC6-8533-0128FAF72776}" sibTransId="{370D1FDF-C034-4573-88D6-BA192D074C37}"/>
    <dgm:cxn modelId="{2738C442-64BA-4FC5-B3AC-019CA5FE2FA0}" type="presOf" srcId="{A0DB07AD-4075-4F3F-9751-CFD49003FC5F}" destId="{504803DD-E809-044A-9DC8-209433270915}" srcOrd="0" destOrd="0" presId="urn:microsoft.com/office/officeart/2008/layout/PictureStrips"/>
    <dgm:cxn modelId="{A503A4EB-848E-5F4F-AC2E-29C31A1202B6}" srcId="{8548880D-E978-1E41-836E-C85EE463C76E}" destId="{E2C64AAB-DB73-9843-A229-650B2808872E}" srcOrd="0" destOrd="0" parTransId="{BA7E22C0-218E-A34C-8DCE-0A12B43118AA}" sibTransId="{A31DD880-1B6C-CF4F-8272-A2B1D6B94875}"/>
    <dgm:cxn modelId="{A8EFE155-7615-414A-8E4A-28DEC02FB653}" type="presOf" srcId="{BD5F4E06-6573-4DC4-8511-6C0049E9FB86}" destId="{BA0B4F63-62E9-D54E-A95C-1B1FF1B48E14}" srcOrd="0" destOrd="0" presId="urn:microsoft.com/office/officeart/2008/layout/PictureStrips"/>
    <dgm:cxn modelId="{79968CC4-1277-45E9-A23B-16E75B44EB13}" srcId="{A0DB07AD-4075-4F3F-9751-CFD49003FC5F}" destId="{BD5F4E06-6573-4DC4-8511-6C0049E9FB86}" srcOrd="0" destOrd="0" parTransId="{4F53D7B8-41B4-44E7-9F03-91E31CF43E9C}" sibTransId="{C57EBF95-E6DD-45D9-BE71-A6F9FF994FC0}"/>
    <dgm:cxn modelId="{F07758E7-8102-47C0-84D9-5651F03B7EF4}" type="presOf" srcId="{8548880D-E978-1E41-836E-C85EE463C76E}" destId="{031E7D8F-C9A6-434E-B460-DE40522E311C}" srcOrd="0" destOrd="0" presId="urn:microsoft.com/office/officeart/2008/layout/PictureStrips"/>
    <dgm:cxn modelId="{0020355D-EC2B-4623-9B53-EF446B304CEC}" type="presParOf" srcId="{504803DD-E809-044A-9DC8-209433270915}" destId="{D39E6D4E-CB21-8C48-BF70-A4877494E7F3}" srcOrd="0" destOrd="0" presId="urn:microsoft.com/office/officeart/2008/layout/PictureStrips"/>
    <dgm:cxn modelId="{2F798631-3AF6-4834-8EA8-FC5F51B1D32C}" type="presParOf" srcId="{D39E6D4E-CB21-8C48-BF70-A4877494E7F3}" destId="{BA0B4F63-62E9-D54E-A95C-1B1FF1B48E14}" srcOrd="0" destOrd="0" presId="urn:microsoft.com/office/officeart/2008/layout/PictureStrips"/>
    <dgm:cxn modelId="{898A42A5-9556-45FE-B85F-69C2CFC14692}" type="presParOf" srcId="{D39E6D4E-CB21-8C48-BF70-A4877494E7F3}" destId="{2E6A80F6-8E19-9940-AFF9-044183DD5E5D}" srcOrd="1" destOrd="0" presId="urn:microsoft.com/office/officeart/2008/layout/PictureStrips"/>
    <dgm:cxn modelId="{CE141CEE-4513-47FF-B74A-30BF987C8B19}" type="presParOf" srcId="{504803DD-E809-044A-9DC8-209433270915}" destId="{B0138F5A-1AED-4C4B-96AB-9AEB875AFA73}" srcOrd="1" destOrd="0" presId="urn:microsoft.com/office/officeart/2008/layout/PictureStrips"/>
    <dgm:cxn modelId="{A90A77D6-ED1B-4E83-A46B-AB92571F82F7}" type="presParOf" srcId="{504803DD-E809-044A-9DC8-209433270915}" destId="{73CD8B22-4DF9-F546-B3F3-08B294A288B6}" srcOrd="2" destOrd="0" presId="urn:microsoft.com/office/officeart/2008/layout/PictureStrips"/>
    <dgm:cxn modelId="{CBDC3CB8-6922-48B5-BB4B-559E6C239E2A}" type="presParOf" srcId="{73CD8B22-4DF9-F546-B3F3-08B294A288B6}" destId="{68CAF91A-F949-3F4E-9A4F-39B4E55694C0}" srcOrd="0" destOrd="0" presId="urn:microsoft.com/office/officeart/2008/layout/PictureStrips"/>
    <dgm:cxn modelId="{97B0A4B3-02D4-4367-9C21-BD5C6E3330BF}" type="presParOf" srcId="{73CD8B22-4DF9-F546-B3F3-08B294A288B6}" destId="{E7DEE084-CCFC-A54F-8680-CA9F1B32BD57}" srcOrd="1" destOrd="0" presId="urn:microsoft.com/office/officeart/2008/layout/PictureStrips"/>
    <dgm:cxn modelId="{FA872D07-5203-47D0-8A0F-E978CD30C66E}" type="presParOf" srcId="{504803DD-E809-044A-9DC8-209433270915}" destId="{AE009463-0661-3245-B444-39C18C0C9713}" srcOrd="3" destOrd="0" presId="urn:microsoft.com/office/officeart/2008/layout/PictureStrips"/>
    <dgm:cxn modelId="{0706FCB1-ADCA-4B0C-BE3E-E2799B788770}" type="presParOf" srcId="{504803DD-E809-044A-9DC8-209433270915}" destId="{6FF103AE-6A2C-9C49-96D3-4659CDDA57BA}" srcOrd="4" destOrd="0" presId="urn:microsoft.com/office/officeart/2008/layout/PictureStrips"/>
    <dgm:cxn modelId="{DE2A07A5-6029-4D8A-A61E-803151AA9806}" type="presParOf" srcId="{6FF103AE-6A2C-9C49-96D3-4659CDDA57BA}" destId="{031E7D8F-C9A6-434E-B460-DE40522E311C}" srcOrd="0" destOrd="0" presId="urn:microsoft.com/office/officeart/2008/layout/PictureStrips"/>
    <dgm:cxn modelId="{CAB22237-FE16-47C6-BBA5-FCD070D33D35}" type="presParOf" srcId="{6FF103AE-6A2C-9C49-96D3-4659CDDA57BA}" destId="{CCF0A853-4C18-1848-A70F-D572E54C754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39C469D-DF4D-4A01-8689-0BC5415ECBA5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C0D4B47-8946-4BAE-B419-DBCF44FF3C47}">
      <dgm:prSet phldrT="[Text]" custT="1"/>
      <dgm:spPr/>
      <dgm:t>
        <a:bodyPr/>
        <a:lstStyle/>
        <a:p>
          <a:r>
            <a:rPr lang="en-US" sz="1600" b="1" dirty="0"/>
            <a:t>KEMITRAAN</a:t>
          </a:r>
          <a:endParaRPr lang="en-US" sz="1600" dirty="0"/>
        </a:p>
      </dgm:t>
    </dgm:pt>
    <dgm:pt modelId="{12130F6A-BA04-4F6E-BAB3-B6737839206B}" type="parTrans" cxnId="{9BDEED3E-07F1-470E-8850-1712AF35EB3A}">
      <dgm:prSet/>
      <dgm:spPr/>
      <dgm:t>
        <a:bodyPr/>
        <a:lstStyle/>
        <a:p>
          <a:endParaRPr lang="en-US"/>
        </a:p>
      </dgm:t>
    </dgm:pt>
    <dgm:pt modelId="{586129DD-05A4-451F-8BBB-4592DE72993E}" type="sibTrans" cxnId="{9BDEED3E-07F1-470E-8850-1712AF35EB3A}">
      <dgm:prSet/>
      <dgm:spPr/>
      <dgm:t>
        <a:bodyPr/>
        <a:lstStyle/>
        <a:p>
          <a:endParaRPr lang="en-US"/>
        </a:p>
      </dgm:t>
    </dgm:pt>
    <dgm:pt modelId="{D06930D2-FE12-41F3-8ED6-06CC623CA105}">
      <dgm:prSet phldrT="[Text]" custT="1"/>
      <dgm:spPr/>
      <dgm:t>
        <a:bodyPr/>
        <a:lstStyle/>
        <a:p>
          <a:r>
            <a:rPr lang="en-US" sz="1400" b="1" dirty="0"/>
            <a:t>KEMANFAATAN</a:t>
          </a:r>
          <a:endParaRPr lang="en-US" sz="1400" dirty="0"/>
        </a:p>
      </dgm:t>
    </dgm:pt>
    <dgm:pt modelId="{F949B90A-7F13-44BD-9269-9A7AA4B9F59C}" type="parTrans" cxnId="{2D2DBA3E-4F68-48A6-B129-F60EAC669F4E}">
      <dgm:prSet/>
      <dgm:spPr/>
      <dgm:t>
        <a:bodyPr/>
        <a:lstStyle/>
        <a:p>
          <a:endParaRPr lang="en-US"/>
        </a:p>
      </dgm:t>
    </dgm:pt>
    <dgm:pt modelId="{8B983AAE-2A7D-4219-B068-48261D0C921B}" type="sibTrans" cxnId="{2D2DBA3E-4F68-48A6-B129-F60EAC669F4E}">
      <dgm:prSet/>
      <dgm:spPr/>
      <dgm:t>
        <a:bodyPr/>
        <a:lstStyle/>
        <a:p>
          <a:endParaRPr lang="en-US"/>
        </a:p>
      </dgm:t>
    </dgm:pt>
    <dgm:pt modelId="{601F8213-3C28-4990-894C-12425A414E3F}">
      <dgm:prSet phldrT="[Text]" custT="1"/>
      <dgm:spPr/>
      <dgm:t>
        <a:bodyPr/>
        <a:lstStyle/>
        <a:p>
          <a:r>
            <a:rPr lang="en-US" sz="1400" b="1" dirty="0"/>
            <a:t>BERSAING</a:t>
          </a:r>
          <a:endParaRPr lang="en-US" sz="1400" dirty="0"/>
        </a:p>
      </dgm:t>
    </dgm:pt>
    <dgm:pt modelId="{6FDEB8F5-8515-4A2A-A78B-828D496CC348}" type="parTrans" cxnId="{130D1CE4-BB4B-401C-9DA0-F01BC0A1EA94}">
      <dgm:prSet/>
      <dgm:spPr/>
      <dgm:t>
        <a:bodyPr/>
        <a:lstStyle/>
        <a:p>
          <a:endParaRPr lang="en-US"/>
        </a:p>
      </dgm:t>
    </dgm:pt>
    <dgm:pt modelId="{67756E92-61A2-4B92-92A7-F3417D1B3BB1}" type="sibTrans" cxnId="{130D1CE4-BB4B-401C-9DA0-F01BC0A1EA94}">
      <dgm:prSet/>
      <dgm:spPr/>
      <dgm:t>
        <a:bodyPr/>
        <a:lstStyle/>
        <a:p>
          <a:endParaRPr lang="en-US"/>
        </a:p>
      </dgm:t>
    </dgm:pt>
    <dgm:pt modelId="{D0A790D5-9A24-4953-985F-7235C0C4CCDE}">
      <dgm:prSet phldrT="[Text]" custT="1"/>
      <dgm:spPr/>
      <dgm:t>
        <a:bodyPr/>
        <a:lstStyle/>
        <a:p>
          <a:r>
            <a:rPr lang="en-US" sz="1400" b="1" dirty="0"/>
            <a:t>EFISIEN</a:t>
          </a:r>
          <a:endParaRPr lang="en-US" sz="1400" dirty="0"/>
        </a:p>
      </dgm:t>
    </dgm:pt>
    <dgm:pt modelId="{80107E80-6664-4AD2-8172-2E7F8F488195}" type="parTrans" cxnId="{89B596C5-68A0-4BA0-A1AE-74B982515605}">
      <dgm:prSet/>
      <dgm:spPr/>
      <dgm:t>
        <a:bodyPr/>
        <a:lstStyle/>
        <a:p>
          <a:endParaRPr lang="en-US"/>
        </a:p>
      </dgm:t>
    </dgm:pt>
    <dgm:pt modelId="{4D2053EB-CF54-45D7-9527-F0A2D6C091DB}" type="sibTrans" cxnId="{89B596C5-68A0-4BA0-A1AE-74B982515605}">
      <dgm:prSet/>
      <dgm:spPr/>
      <dgm:t>
        <a:bodyPr/>
        <a:lstStyle/>
        <a:p>
          <a:endParaRPr lang="en-US"/>
        </a:p>
      </dgm:t>
    </dgm:pt>
    <dgm:pt modelId="{AB004CDF-250C-4124-8E2E-935D8EC92ED7}">
      <dgm:prSet phldrT="[Text]" custT="1"/>
      <dgm:spPr/>
      <dgm:t>
        <a:bodyPr/>
        <a:lstStyle/>
        <a:p>
          <a:r>
            <a:rPr lang="en-US" sz="1400" b="1" dirty="0"/>
            <a:t>EFEKTIF</a:t>
          </a:r>
          <a:endParaRPr lang="en-US" sz="1400" dirty="0"/>
        </a:p>
      </dgm:t>
    </dgm:pt>
    <dgm:pt modelId="{E93F6B59-4474-4A8A-8489-0146C8E43A6E}" type="parTrans" cxnId="{8318E392-ABAD-4B85-8993-AA23F7CDA76A}">
      <dgm:prSet/>
      <dgm:spPr/>
      <dgm:t>
        <a:bodyPr/>
        <a:lstStyle/>
        <a:p>
          <a:endParaRPr lang="en-US"/>
        </a:p>
      </dgm:t>
    </dgm:pt>
    <dgm:pt modelId="{E9933AD5-029F-49D3-898E-1F3BD602473C}" type="sibTrans" cxnId="{8318E392-ABAD-4B85-8993-AA23F7CDA76A}">
      <dgm:prSet/>
      <dgm:spPr/>
      <dgm:t>
        <a:bodyPr/>
        <a:lstStyle/>
        <a:p>
          <a:endParaRPr lang="en-US"/>
        </a:p>
      </dgm:t>
    </dgm:pt>
    <dgm:pt modelId="{9E2CA01E-5774-49EF-BC91-AB3590121786}">
      <dgm:prSet phldrT="[Text]" custT="1"/>
      <dgm:spPr/>
      <dgm:t>
        <a:bodyPr/>
        <a:lstStyle/>
        <a:p>
          <a:r>
            <a:rPr lang="en-US" sz="1400" b="1" dirty="0"/>
            <a:t>PENGENDALIAN DAN PENGELOLAAN RISIKO</a:t>
          </a:r>
          <a:endParaRPr lang="en-US" sz="1400" dirty="0"/>
        </a:p>
      </dgm:t>
    </dgm:pt>
    <dgm:pt modelId="{9D5473A1-D15F-47B3-9A52-788CBB8C74B3}" type="parTrans" cxnId="{B0E2C5B1-5128-4928-8987-4336F09FA356}">
      <dgm:prSet/>
      <dgm:spPr/>
      <dgm:t>
        <a:bodyPr/>
        <a:lstStyle/>
        <a:p>
          <a:endParaRPr lang="en-US"/>
        </a:p>
      </dgm:t>
    </dgm:pt>
    <dgm:pt modelId="{A73CCE82-718C-4A38-9B3A-750C1FB0BD67}" type="sibTrans" cxnId="{B0E2C5B1-5128-4928-8987-4336F09FA356}">
      <dgm:prSet/>
      <dgm:spPr/>
      <dgm:t>
        <a:bodyPr/>
        <a:lstStyle/>
        <a:p>
          <a:endParaRPr lang="en-US"/>
        </a:p>
      </dgm:t>
    </dgm:pt>
    <dgm:pt modelId="{F614065A-7A68-425B-8906-F4C173405D28}" type="pres">
      <dgm:prSet presAssocID="{539C469D-DF4D-4A01-8689-0BC5415ECBA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350C9D1C-EA5C-4E77-89A1-D540F85ED2B5}" type="pres">
      <dgm:prSet presAssocID="{DC0D4B47-8946-4BAE-B419-DBCF44FF3C47}" presName="Name5" presStyleLbl="vennNode1" presStyleIdx="0" presStyleCnt="6" custScaleX="115943" custLinFactNeighborX="-54843" custLinFactNeighborY="-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BAE492C-B5D0-45E5-95DA-536F4B9335AC}" type="pres">
      <dgm:prSet presAssocID="{586129DD-05A4-451F-8BBB-4592DE72993E}" presName="space" presStyleCnt="0"/>
      <dgm:spPr/>
    </dgm:pt>
    <dgm:pt modelId="{D3FB8714-80AF-4420-A408-E8AFF1D854B2}" type="pres">
      <dgm:prSet presAssocID="{D06930D2-FE12-41F3-8ED6-06CC623CA105}" presName="Name5" presStyleLbl="vennNode1" presStyleIdx="1" presStyleCnt="6" custScaleX="12253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4BD9E3E-F125-4678-A27E-D7DF9223017F}" type="pres">
      <dgm:prSet presAssocID="{8B983AAE-2A7D-4219-B068-48261D0C921B}" presName="space" presStyleCnt="0"/>
      <dgm:spPr/>
    </dgm:pt>
    <dgm:pt modelId="{4D1C091B-E829-404A-A274-414EAC509E03}" type="pres">
      <dgm:prSet presAssocID="{601F8213-3C28-4990-894C-12425A414E3F}" presName="Name5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B14CD33-9F48-4A42-9601-82CDFB481C0C}" type="pres">
      <dgm:prSet presAssocID="{67756E92-61A2-4B92-92A7-F3417D1B3BB1}" presName="space" presStyleCnt="0"/>
      <dgm:spPr/>
    </dgm:pt>
    <dgm:pt modelId="{8F0B5752-1D85-4ABD-A75C-4572BF7DA725}" type="pres">
      <dgm:prSet presAssocID="{D0A790D5-9A24-4953-985F-7235C0C4CCDE}" presName="Name5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C3C3B98-31F9-435E-B88F-F3217556C8FA}" type="pres">
      <dgm:prSet presAssocID="{4D2053EB-CF54-45D7-9527-F0A2D6C091DB}" presName="space" presStyleCnt="0"/>
      <dgm:spPr/>
    </dgm:pt>
    <dgm:pt modelId="{77BFED95-C3E1-42D2-9F13-A4076559E780}" type="pres">
      <dgm:prSet presAssocID="{AB004CDF-250C-4124-8E2E-935D8EC92ED7}" presName="Name5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C96619E-87ED-4730-B60B-F15876411D81}" type="pres">
      <dgm:prSet presAssocID="{E9933AD5-029F-49D3-898E-1F3BD602473C}" presName="space" presStyleCnt="0"/>
      <dgm:spPr/>
    </dgm:pt>
    <dgm:pt modelId="{FEF1BDFE-14DF-4002-B6DA-601440526274}" type="pres">
      <dgm:prSet presAssocID="{9E2CA01E-5774-49EF-BC91-AB3590121786}" presName="Name5" presStyleLbl="vennNode1" presStyleIdx="5" presStyleCnt="6" custScaleX="13699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78276BE-A4E7-4D41-94EA-320C6084D86D}" type="presOf" srcId="{AB004CDF-250C-4124-8E2E-935D8EC92ED7}" destId="{77BFED95-C3E1-42D2-9F13-A4076559E780}" srcOrd="0" destOrd="0" presId="urn:microsoft.com/office/officeart/2005/8/layout/venn3"/>
    <dgm:cxn modelId="{B0E2C5B1-5128-4928-8987-4336F09FA356}" srcId="{539C469D-DF4D-4A01-8689-0BC5415ECBA5}" destId="{9E2CA01E-5774-49EF-BC91-AB3590121786}" srcOrd="5" destOrd="0" parTransId="{9D5473A1-D15F-47B3-9A52-788CBB8C74B3}" sibTransId="{A73CCE82-718C-4A38-9B3A-750C1FB0BD67}"/>
    <dgm:cxn modelId="{9BDEED3E-07F1-470E-8850-1712AF35EB3A}" srcId="{539C469D-DF4D-4A01-8689-0BC5415ECBA5}" destId="{DC0D4B47-8946-4BAE-B419-DBCF44FF3C47}" srcOrd="0" destOrd="0" parTransId="{12130F6A-BA04-4F6E-BAB3-B6737839206B}" sibTransId="{586129DD-05A4-451F-8BBB-4592DE72993E}"/>
    <dgm:cxn modelId="{DAF0D0BD-567A-41D3-AF7B-B3E46EE309BA}" type="presOf" srcId="{539C469D-DF4D-4A01-8689-0BC5415ECBA5}" destId="{F614065A-7A68-425B-8906-F4C173405D28}" srcOrd="0" destOrd="0" presId="urn:microsoft.com/office/officeart/2005/8/layout/venn3"/>
    <dgm:cxn modelId="{9EB0FC38-9412-4D3F-A08B-0827ECEDAD59}" type="presOf" srcId="{DC0D4B47-8946-4BAE-B419-DBCF44FF3C47}" destId="{350C9D1C-EA5C-4E77-89A1-D540F85ED2B5}" srcOrd="0" destOrd="0" presId="urn:microsoft.com/office/officeart/2005/8/layout/venn3"/>
    <dgm:cxn modelId="{2D2DBA3E-4F68-48A6-B129-F60EAC669F4E}" srcId="{539C469D-DF4D-4A01-8689-0BC5415ECBA5}" destId="{D06930D2-FE12-41F3-8ED6-06CC623CA105}" srcOrd="1" destOrd="0" parTransId="{F949B90A-7F13-44BD-9269-9A7AA4B9F59C}" sibTransId="{8B983AAE-2A7D-4219-B068-48261D0C921B}"/>
    <dgm:cxn modelId="{C316C683-4A4B-47A9-A1D1-FE49116AB9BA}" type="presOf" srcId="{D0A790D5-9A24-4953-985F-7235C0C4CCDE}" destId="{8F0B5752-1D85-4ABD-A75C-4572BF7DA725}" srcOrd="0" destOrd="0" presId="urn:microsoft.com/office/officeart/2005/8/layout/venn3"/>
    <dgm:cxn modelId="{130D1CE4-BB4B-401C-9DA0-F01BC0A1EA94}" srcId="{539C469D-DF4D-4A01-8689-0BC5415ECBA5}" destId="{601F8213-3C28-4990-894C-12425A414E3F}" srcOrd="2" destOrd="0" parTransId="{6FDEB8F5-8515-4A2A-A78B-828D496CC348}" sibTransId="{67756E92-61A2-4B92-92A7-F3417D1B3BB1}"/>
    <dgm:cxn modelId="{8318E392-ABAD-4B85-8993-AA23F7CDA76A}" srcId="{539C469D-DF4D-4A01-8689-0BC5415ECBA5}" destId="{AB004CDF-250C-4124-8E2E-935D8EC92ED7}" srcOrd="4" destOrd="0" parTransId="{E93F6B59-4474-4A8A-8489-0146C8E43A6E}" sibTransId="{E9933AD5-029F-49D3-898E-1F3BD602473C}"/>
    <dgm:cxn modelId="{99E1A783-67D2-4CAF-A973-6DB903D820C4}" type="presOf" srcId="{601F8213-3C28-4990-894C-12425A414E3F}" destId="{4D1C091B-E829-404A-A274-414EAC509E03}" srcOrd="0" destOrd="0" presId="urn:microsoft.com/office/officeart/2005/8/layout/venn3"/>
    <dgm:cxn modelId="{8D6C0185-3EC6-4DC9-A7AA-5AC6C027ADB7}" type="presOf" srcId="{9E2CA01E-5774-49EF-BC91-AB3590121786}" destId="{FEF1BDFE-14DF-4002-B6DA-601440526274}" srcOrd="0" destOrd="0" presId="urn:microsoft.com/office/officeart/2005/8/layout/venn3"/>
    <dgm:cxn modelId="{89B596C5-68A0-4BA0-A1AE-74B982515605}" srcId="{539C469D-DF4D-4A01-8689-0BC5415ECBA5}" destId="{D0A790D5-9A24-4953-985F-7235C0C4CCDE}" srcOrd="3" destOrd="0" parTransId="{80107E80-6664-4AD2-8172-2E7F8F488195}" sibTransId="{4D2053EB-CF54-45D7-9527-F0A2D6C091DB}"/>
    <dgm:cxn modelId="{75C0D8FF-8D08-4746-8699-1568870FFCF5}" type="presOf" srcId="{D06930D2-FE12-41F3-8ED6-06CC623CA105}" destId="{D3FB8714-80AF-4420-A408-E8AFF1D854B2}" srcOrd="0" destOrd="0" presId="urn:microsoft.com/office/officeart/2005/8/layout/venn3"/>
    <dgm:cxn modelId="{31D050A2-3292-4B17-A6B2-A823295D7C1F}" type="presParOf" srcId="{F614065A-7A68-425B-8906-F4C173405D28}" destId="{350C9D1C-EA5C-4E77-89A1-D540F85ED2B5}" srcOrd="0" destOrd="0" presId="urn:microsoft.com/office/officeart/2005/8/layout/venn3"/>
    <dgm:cxn modelId="{7CB27762-8FAB-4CA9-9B3B-665AD7A9A402}" type="presParOf" srcId="{F614065A-7A68-425B-8906-F4C173405D28}" destId="{2BAE492C-B5D0-45E5-95DA-536F4B9335AC}" srcOrd="1" destOrd="0" presId="urn:microsoft.com/office/officeart/2005/8/layout/venn3"/>
    <dgm:cxn modelId="{936CB3DD-856F-4A74-8F55-C83CDB9F1887}" type="presParOf" srcId="{F614065A-7A68-425B-8906-F4C173405D28}" destId="{D3FB8714-80AF-4420-A408-E8AFF1D854B2}" srcOrd="2" destOrd="0" presId="urn:microsoft.com/office/officeart/2005/8/layout/venn3"/>
    <dgm:cxn modelId="{8A79CB79-E468-47AF-AB18-AE407D381553}" type="presParOf" srcId="{F614065A-7A68-425B-8906-F4C173405D28}" destId="{34BD9E3E-F125-4678-A27E-D7DF9223017F}" srcOrd="3" destOrd="0" presId="urn:microsoft.com/office/officeart/2005/8/layout/venn3"/>
    <dgm:cxn modelId="{DCE24546-95A7-47E3-A72B-35A2EDB4C418}" type="presParOf" srcId="{F614065A-7A68-425B-8906-F4C173405D28}" destId="{4D1C091B-E829-404A-A274-414EAC509E03}" srcOrd="4" destOrd="0" presId="urn:microsoft.com/office/officeart/2005/8/layout/venn3"/>
    <dgm:cxn modelId="{5FADB337-1544-4337-8C5C-24CCC83D757A}" type="presParOf" srcId="{F614065A-7A68-425B-8906-F4C173405D28}" destId="{DB14CD33-9F48-4A42-9601-82CDFB481C0C}" srcOrd="5" destOrd="0" presId="urn:microsoft.com/office/officeart/2005/8/layout/venn3"/>
    <dgm:cxn modelId="{3F5F058D-8125-4B88-8A77-037B01A4E12D}" type="presParOf" srcId="{F614065A-7A68-425B-8906-F4C173405D28}" destId="{8F0B5752-1D85-4ABD-A75C-4572BF7DA725}" srcOrd="6" destOrd="0" presId="urn:microsoft.com/office/officeart/2005/8/layout/venn3"/>
    <dgm:cxn modelId="{89411E44-AD91-4B0A-BE7E-B982A1202EAB}" type="presParOf" srcId="{F614065A-7A68-425B-8906-F4C173405D28}" destId="{BC3C3B98-31F9-435E-B88F-F3217556C8FA}" srcOrd="7" destOrd="0" presId="urn:microsoft.com/office/officeart/2005/8/layout/venn3"/>
    <dgm:cxn modelId="{B330D7C7-D827-4019-8D5B-A030ACF82E7B}" type="presParOf" srcId="{F614065A-7A68-425B-8906-F4C173405D28}" destId="{77BFED95-C3E1-42D2-9F13-A4076559E780}" srcOrd="8" destOrd="0" presId="urn:microsoft.com/office/officeart/2005/8/layout/venn3"/>
    <dgm:cxn modelId="{79C65BC9-BF09-4401-B5F7-10F11EEAC0AE}" type="presParOf" srcId="{F614065A-7A68-425B-8906-F4C173405D28}" destId="{2C96619E-87ED-4730-B60B-F15876411D81}" srcOrd="9" destOrd="0" presId="urn:microsoft.com/office/officeart/2005/8/layout/venn3"/>
    <dgm:cxn modelId="{853D67A5-FF12-4648-A76A-70A9E327F9C9}" type="presParOf" srcId="{F614065A-7A68-425B-8906-F4C173405D28}" destId="{FEF1BDFE-14DF-4002-B6DA-601440526274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98261D0-43AB-4E7C-BB4C-0014919AA71F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627E744-C3D7-4D41-8920-93ACB22EE7BB}">
      <dgm:prSet phldrT="[Text]"/>
      <dgm:spPr/>
      <dgm:t>
        <a:bodyPr/>
        <a:lstStyle/>
        <a:p>
          <a:r>
            <a:rPr lang="en-US" dirty="0">
              <a:latin typeface="+mn-lt"/>
              <a:cs typeface="+mn-cs"/>
            </a:rPr>
            <a:t>KPBU </a:t>
          </a:r>
          <a:r>
            <a:rPr lang="en-US" dirty="0" err="1">
              <a:latin typeface="+mn-lt"/>
              <a:cs typeface="+mn-cs"/>
            </a:rPr>
            <a:t>bukan</a:t>
          </a:r>
          <a:r>
            <a:rPr lang="en-US" dirty="0">
              <a:latin typeface="+mn-lt"/>
              <a:cs typeface="+mn-cs"/>
            </a:rPr>
            <a:t> </a:t>
          </a:r>
          <a:r>
            <a:rPr lang="en-US" b="1" dirty="0" err="1">
              <a:solidFill>
                <a:srgbClr val="99260F"/>
              </a:solidFill>
              <a:latin typeface="+mn-lt"/>
              <a:cs typeface="+mn-cs"/>
            </a:rPr>
            <a:t>pengalihan</a:t>
          </a:r>
          <a:r>
            <a:rPr lang="en-US" b="1" dirty="0">
              <a:solidFill>
                <a:srgbClr val="99260F"/>
              </a:solidFill>
              <a:latin typeface="+mn-lt"/>
              <a:cs typeface="+mn-cs"/>
            </a:rPr>
            <a:t> </a:t>
          </a:r>
          <a:r>
            <a:rPr lang="en-US" b="1" dirty="0" err="1">
              <a:solidFill>
                <a:srgbClr val="99260F"/>
              </a:solidFill>
              <a:latin typeface="+mn-lt"/>
              <a:cs typeface="+mn-cs"/>
            </a:rPr>
            <a:t>kewajiban</a:t>
          </a:r>
          <a:r>
            <a:rPr lang="en-US" b="1" dirty="0">
              <a:solidFill>
                <a:srgbClr val="99260F"/>
              </a:solidFill>
              <a:latin typeface="+mn-lt"/>
              <a:cs typeface="+mn-cs"/>
            </a:rPr>
            <a:t> </a:t>
          </a:r>
          <a:r>
            <a:rPr lang="en-US" dirty="0" err="1">
              <a:latin typeface="+mn-lt"/>
              <a:cs typeface="+mn-cs"/>
            </a:rPr>
            <a:t>pemerintah</a:t>
          </a:r>
          <a:r>
            <a:rPr lang="en-US" dirty="0">
              <a:latin typeface="+mn-lt"/>
              <a:cs typeface="+mn-cs"/>
            </a:rPr>
            <a:t> </a:t>
          </a:r>
          <a:r>
            <a:rPr lang="en-US" dirty="0" err="1">
              <a:latin typeface="+mn-lt"/>
              <a:cs typeface="+mn-cs"/>
            </a:rPr>
            <a:t>dalam</a:t>
          </a:r>
          <a:r>
            <a:rPr lang="en-US" dirty="0">
              <a:latin typeface="+mn-lt"/>
              <a:cs typeface="+mn-cs"/>
            </a:rPr>
            <a:t> </a:t>
          </a:r>
          <a:r>
            <a:rPr lang="en-US" dirty="0" err="1">
              <a:latin typeface="+mn-lt"/>
              <a:cs typeface="+mn-cs"/>
            </a:rPr>
            <a:t>penyediaan</a:t>
          </a:r>
          <a:r>
            <a:rPr lang="en-US" dirty="0">
              <a:latin typeface="+mn-lt"/>
              <a:cs typeface="+mn-cs"/>
            </a:rPr>
            <a:t> </a:t>
          </a:r>
          <a:r>
            <a:rPr lang="en-US" dirty="0" err="1">
              <a:latin typeface="+mn-lt"/>
              <a:cs typeface="+mn-cs"/>
            </a:rPr>
            <a:t>layanan</a:t>
          </a:r>
          <a:r>
            <a:rPr lang="en-US" dirty="0">
              <a:latin typeface="+mn-lt"/>
              <a:cs typeface="+mn-cs"/>
            </a:rPr>
            <a:t> </a:t>
          </a:r>
          <a:r>
            <a:rPr lang="en-US" dirty="0" err="1">
              <a:latin typeface="+mn-lt"/>
              <a:cs typeface="+mn-cs"/>
            </a:rPr>
            <a:t>kepada</a:t>
          </a:r>
          <a:r>
            <a:rPr lang="en-US" dirty="0">
              <a:latin typeface="+mn-lt"/>
              <a:cs typeface="+mn-cs"/>
            </a:rPr>
            <a:t> </a:t>
          </a:r>
          <a:r>
            <a:rPr lang="en-US" dirty="0" err="1">
              <a:latin typeface="+mn-lt"/>
              <a:cs typeface="+mn-cs"/>
            </a:rPr>
            <a:t>masyarakat</a:t>
          </a:r>
          <a:r>
            <a:rPr lang="en-US" dirty="0">
              <a:latin typeface="+mn-lt"/>
              <a:cs typeface="+mn-cs"/>
            </a:rPr>
            <a:t> </a:t>
          </a:r>
          <a:endParaRPr lang="en-US" dirty="0"/>
        </a:p>
      </dgm:t>
    </dgm:pt>
    <dgm:pt modelId="{465EA780-F54F-4821-812D-75458BF9AB48}" type="parTrans" cxnId="{C89A72EF-CBA1-4571-95A2-4E89D6FB8C6F}">
      <dgm:prSet/>
      <dgm:spPr/>
      <dgm:t>
        <a:bodyPr/>
        <a:lstStyle/>
        <a:p>
          <a:endParaRPr lang="en-US"/>
        </a:p>
      </dgm:t>
    </dgm:pt>
    <dgm:pt modelId="{D654868B-065F-4E2A-9033-15C0A897058C}" type="sibTrans" cxnId="{C89A72EF-CBA1-4571-95A2-4E89D6FB8C6F}">
      <dgm:prSet/>
      <dgm:spPr/>
      <dgm:t>
        <a:bodyPr/>
        <a:lstStyle/>
        <a:p>
          <a:endParaRPr lang="en-US"/>
        </a:p>
      </dgm:t>
    </dgm:pt>
    <dgm:pt modelId="{22BCB735-DAA2-46C3-8A94-9AE4C4C6CDF0}">
      <dgm:prSet phldrT="[Text]"/>
      <dgm:spPr/>
      <dgm:t>
        <a:bodyPr/>
        <a:lstStyle/>
        <a:p>
          <a:r>
            <a:rPr lang="en-US" dirty="0" err="1">
              <a:latin typeface="Calibri" pitchFamily="34" charset="0"/>
              <a:cs typeface="Arial" charset="0"/>
            </a:rPr>
            <a:t>Investasi</a:t>
          </a:r>
          <a:r>
            <a:rPr lang="en-US" dirty="0">
              <a:latin typeface="Calibri" pitchFamily="34" charset="0"/>
              <a:cs typeface="Arial" charset="0"/>
            </a:rPr>
            <a:t> </a:t>
          </a:r>
          <a:r>
            <a:rPr lang="en-US" dirty="0" err="1">
              <a:latin typeface="Calibri" pitchFamily="34" charset="0"/>
              <a:cs typeface="Arial" charset="0"/>
            </a:rPr>
            <a:t>swasta</a:t>
          </a:r>
          <a:r>
            <a:rPr lang="en-US" dirty="0">
              <a:latin typeface="Calibri" pitchFamily="34" charset="0"/>
              <a:cs typeface="Arial" charset="0"/>
            </a:rPr>
            <a:t> </a:t>
          </a:r>
          <a:r>
            <a:rPr lang="en-US" dirty="0" err="1">
              <a:latin typeface="Calibri" pitchFamily="34" charset="0"/>
              <a:cs typeface="Arial" charset="0"/>
            </a:rPr>
            <a:t>bukan</a:t>
          </a:r>
          <a:r>
            <a:rPr lang="en-US" dirty="0">
              <a:latin typeface="Calibri" pitchFamily="34" charset="0"/>
              <a:cs typeface="Arial" charset="0"/>
            </a:rPr>
            <a:t> </a:t>
          </a:r>
          <a:r>
            <a:rPr lang="en-US" b="1" dirty="0" err="1">
              <a:solidFill>
                <a:srgbClr val="99260F"/>
              </a:solidFill>
              <a:latin typeface="Calibri" pitchFamily="34" charset="0"/>
              <a:cs typeface="Arial" charset="0"/>
            </a:rPr>
            <a:t>sumbangan</a:t>
          </a:r>
          <a:r>
            <a:rPr lang="en-US" b="1" dirty="0">
              <a:solidFill>
                <a:srgbClr val="99260F"/>
              </a:solidFill>
              <a:latin typeface="Calibri" pitchFamily="34" charset="0"/>
              <a:cs typeface="Arial" charset="0"/>
            </a:rPr>
            <a:t> gratis </a:t>
          </a:r>
          <a:r>
            <a:rPr lang="en-US" dirty="0" err="1">
              <a:latin typeface="Calibri" pitchFamily="34" charset="0"/>
              <a:cs typeface="Arial" charset="0"/>
            </a:rPr>
            <a:t>kepada</a:t>
          </a:r>
          <a:r>
            <a:rPr lang="en-US" dirty="0">
              <a:latin typeface="Calibri" pitchFamily="34" charset="0"/>
              <a:cs typeface="Arial" charset="0"/>
            </a:rPr>
            <a:t> </a:t>
          </a:r>
          <a:r>
            <a:rPr lang="en-US" dirty="0" err="1">
              <a:latin typeface="Calibri" pitchFamily="34" charset="0"/>
              <a:cs typeface="Arial" charset="0"/>
            </a:rPr>
            <a:t>pemerintah</a:t>
          </a:r>
          <a:r>
            <a:rPr lang="en-US" dirty="0">
              <a:latin typeface="Calibri" pitchFamily="34" charset="0"/>
              <a:cs typeface="Arial" charset="0"/>
            </a:rPr>
            <a:t>  </a:t>
          </a:r>
          <a:r>
            <a:rPr lang="en-US" dirty="0" err="1">
              <a:latin typeface="Calibri" pitchFamily="34" charset="0"/>
              <a:cs typeface="Arial" charset="0"/>
            </a:rPr>
            <a:t>dalam</a:t>
          </a:r>
          <a:r>
            <a:rPr lang="en-US" dirty="0">
              <a:latin typeface="Calibri" pitchFamily="34" charset="0"/>
              <a:cs typeface="Arial" charset="0"/>
            </a:rPr>
            <a:t> </a:t>
          </a:r>
          <a:r>
            <a:rPr lang="en-US" dirty="0" err="1">
              <a:latin typeface="Calibri" pitchFamily="34" charset="0"/>
              <a:cs typeface="Arial" charset="0"/>
            </a:rPr>
            <a:t>penyediaan</a:t>
          </a:r>
          <a:r>
            <a:rPr lang="en-US" dirty="0">
              <a:latin typeface="Calibri" pitchFamily="34" charset="0"/>
              <a:cs typeface="Arial" charset="0"/>
            </a:rPr>
            <a:t> </a:t>
          </a:r>
          <a:r>
            <a:rPr lang="en-US" dirty="0" err="1">
              <a:latin typeface="Calibri" pitchFamily="34" charset="0"/>
              <a:cs typeface="Arial" charset="0"/>
            </a:rPr>
            <a:t>pelayanan</a:t>
          </a:r>
          <a:r>
            <a:rPr lang="en-US" dirty="0">
              <a:latin typeface="Calibri" pitchFamily="34" charset="0"/>
              <a:cs typeface="Arial" charset="0"/>
            </a:rPr>
            <a:t> </a:t>
          </a:r>
          <a:r>
            <a:rPr lang="en-US" dirty="0" err="1">
              <a:latin typeface="Calibri" pitchFamily="34" charset="0"/>
              <a:cs typeface="Arial" charset="0"/>
            </a:rPr>
            <a:t>publik</a:t>
          </a:r>
          <a:endParaRPr lang="en-US" dirty="0"/>
        </a:p>
      </dgm:t>
    </dgm:pt>
    <dgm:pt modelId="{E5E2DFFA-2D5F-483D-92F1-BA7E9A818050}" type="parTrans" cxnId="{05F44450-EE6D-4BFB-AACB-247BF118CEC6}">
      <dgm:prSet/>
      <dgm:spPr/>
      <dgm:t>
        <a:bodyPr/>
        <a:lstStyle/>
        <a:p>
          <a:endParaRPr lang="en-US"/>
        </a:p>
      </dgm:t>
    </dgm:pt>
    <dgm:pt modelId="{1BE90643-520B-42F3-9948-5B280C19B444}" type="sibTrans" cxnId="{05F44450-EE6D-4BFB-AACB-247BF118CEC6}">
      <dgm:prSet/>
      <dgm:spPr/>
      <dgm:t>
        <a:bodyPr/>
        <a:lstStyle/>
        <a:p>
          <a:endParaRPr lang="en-US"/>
        </a:p>
      </dgm:t>
    </dgm:pt>
    <dgm:pt modelId="{C3479AF0-A014-4B9F-8BEC-1CE7352AA38F}">
      <dgm:prSet phldrT="[Text]"/>
      <dgm:spPr/>
      <dgm:t>
        <a:bodyPr/>
        <a:lstStyle/>
        <a:p>
          <a:r>
            <a:rPr lang="en-US" dirty="0">
              <a:latin typeface="+mn-lt"/>
              <a:cs typeface="+mn-cs"/>
            </a:rPr>
            <a:t>KPBU </a:t>
          </a:r>
          <a:r>
            <a:rPr lang="en-US" dirty="0" err="1">
              <a:latin typeface="Calibri" pitchFamily="34" charset="0"/>
              <a:cs typeface="Arial" charset="0"/>
            </a:rPr>
            <a:t>bukan</a:t>
          </a:r>
          <a:r>
            <a:rPr lang="en-US" dirty="0">
              <a:latin typeface="Calibri" pitchFamily="34" charset="0"/>
              <a:cs typeface="Arial" charset="0"/>
            </a:rPr>
            <a:t> </a:t>
          </a:r>
          <a:r>
            <a:rPr lang="en-US" dirty="0" err="1">
              <a:latin typeface="Calibri" pitchFamily="34" charset="0"/>
              <a:cs typeface="Arial" charset="0"/>
            </a:rPr>
            <a:t>merupakan</a:t>
          </a:r>
          <a:r>
            <a:rPr lang="en-US" dirty="0">
              <a:latin typeface="Calibri" pitchFamily="34" charset="0"/>
              <a:cs typeface="Arial" charset="0"/>
            </a:rPr>
            <a:t> </a:t>
          </a:r>
          <a:r>
            <a:rPr lang="en-US" b="1" dirty="0" err="1">
              <a:solidFill>
                <a:srgbClr val="99260F"/>
              </a:solidFill>
              <a:latin typeface="Calibri" pitchFamily="34" charset="0"/>
              <a:cs typeface="Arial" charset="0"/>
            </a:rPr>
            <a:t>privatisasi</a:t>
          </a:r>
          <a:r>
            <a:rPr lang="en-US" b="1" dirty="0">
              <a:solidFill>
                <a:srgbClr val="99260F"/>
              </a:solidFill>
              <a:latin typeface="Calibri" pitchFamily="34" charset="0"/>
              <a:cs typeface="Arial" charset="0"/>
            </a:rPr>
            <a:t> </a:t>
          </a:r>
          <a:r>
            <a:rPr lang="en-US" b="1" dirty="0" err="1">
              <a:solidFill>
                <a:srgbClr val="99260F"/>
              </a:solidFill>
              <a:latin typeface="Calibri" pitchFamily="34" charset="0"/>
              <a:cs typeface="Arial" charset="0"/>
            </a:rPr>
            <a:t>barang</a:t>
          </a:r>
          <a:r>
            <a:rPr lang="en-US" b="1" dirty="0">
              <a:solidFill>
                <a:srgbClr val="99260F"/>
              </a:solidFill>
              <a:latin typeface="Calibri" pitchFamily="34" charset="0"/>
              <a:cs typeface="Arial" charset="0"/>
            </a:rPr>
            <a:t> </a:t>
          </a:r>
          <a:r>
            <a:rPr lang="en-US" b="1" dirty="0" err="1">
              <a:solidFill>
                <a:srgbClr val="99260F"/>
              </a:solidFill>
              <a:latin typeface="Calibri" pitchFamily="34" charset="0"/>
              <a:cs typeface="Arial" charset="0"/>
            </a:rPr>
            <a:t>publik</a:t>
          </a:r>
          <a:endParaRPr lang="en-US" dirty="0">
            <a:solidFill>
              <a:srgbClr val="99260F"/>
            </a:solidFill>
          </a:endParaRPr>
        </a:p>
      </dgm:t>
    </dgm:pt>
    <dgm:pt modelId="{120C1D0B-C27A-42CF-9A09-D67D0FD606DB}" type="parTrans" cxnId="{A38EAB30-28F1-40E8-B126-580ABB19F06B}">
      <dgm:prSet/>
      <dgm:spPr/>
      <dgm:t>
        <a:bodyPr/>
        <a:lstStyle/>
        <a:p>
          <a:endParaRPr lang="en-US"/>
        </a:p>
      </dgm:t>
    </dgm:pt>
    <dgm:pt modelId="{D0A2BC8C-C7C9-498D-B4A5-B079EE86002A}" type="sibTrans" cxnId="{A38EAB30-28F1-40E8-B126-580ABB19F06B}">
      <dgm:prSet/>
      <dgm:spPr/>
      <dgm:t>
        <a:bodyPr/>
        <a:lstStyle/>
        <a:p>
          <a:endParaRPr lang="en-US"/>
        </a:p>
      </dgm:t>
    </dgm:pt>
    <dgm:pt modelId="{F0C11F50-65F8-4F2E-B4A3-A0B4D9EB66EC}">
      <dgm:prSet/>
      <dgm:spPr/>
      <dgm:t>
        <a:bodyPr/>
        <a:lstStyle/>
        <a:p>
          <a:r>
            <a:rPr lang="en-US" dirty="0">
              <a:latin typeface="+mn-lt"/>
              <a:cs typeface="+mn-cs"/>
            </a:rPr>
            <a:t>KPBU </a:t>
          </a:r>
          <a:r>
            <a:rPr lang="en-US" dirty="0" err="1">
              <a:latin typeface="Calibri" pitchFamily="34" charset="0"/>
              <a:cs typeface="Arial" charset="0"/>
            </a:rPr>
            <a:t>bukan</a:t>
          </a:r>
          <a:r>
            <a:rPr lang="en-US" dirty="0">
              <a:latin typeface="Calibri" pitchFamily="34" charset="0"/>
              <a:cs typeface="Arial" charset="0"/>
            </a:rPr>
            <a:t> </a:t>
          </a:r>
          <a:r>
            <a:rPr lang="en-US" dirty="0" err="1">
              <a:latin typeface="Calibri" pitchFamily="34" charset="0"/>
              <a:cs typeface="Arial" charset="0"/>
            </a:rPr>
            <a:t>merupakan</a:t>
          </a:r>
          <a:r>
            <a:rPr lang="en-US" dirty="0">
              <a:latin typeface="Calibri" pitchFamily="34" charset="0"/>
              <a:cs typeface="Arial" charset="0"/>
            </a:rPr>
            <a:t> </a:t>
          </a:r>
          <a:r>
            <a:rPr lang="en-US" b="1" dirty="0" err="1">
              <a:solidFill>
                <a:srgbClr val="99260F"/>
              </a:solidFill>
              <a:latin typeface="Calibri" pitchFamily="34" charset="0"/>
              <a:cs typeface="Arial" charset="0"/>
            </a:rPr>
            <a:t>sumber</a:t>
          </a:r>
          <a:r>
            <a:rPr lang="en-US" b="1" dirty="0">
              <a:solidFill>
                <a:srgbClr val="99260F"/>
              </a:solidFill>
              <a:latin typeface="Calibri" pitchFamily="34" charset="0"/>
              <a:cs typeface="Arial" charset="0"/>
            </a:rPr>
            <a:t> </a:t>
          </a:r>
          <a:r>
            <a:rPr lang="en-US" b="1" dirty="0" err="1">
              <a:solidFill>
                <a:srgbClr val="99260F"/>
              </a:solidFill>
              <a:latin typeface="Calibri" pitchFamily="34" charset="0"/>
              <a:cs typeface="Arial" charset="0"/>
            </a:rPr>
            <a:t>pendapatan</a:t>
          </a:r>
          <a:r>
            <a:rPr lang="en-US" b="1" dirty="0">
              <a:solidFill>
                <a:srgbClr val="99260F"/>
              </a:solidFill>
              <a:latin typeface="Calibri" pitchFamily="34" charset="0"/>
              <a:cs typeface="Arial" charset="0"/>
            </a:rPr>
            <a:t> </a:t>
          </a:r>
          <a:r>
            <a:rPr lang="en-US" b="1" dirty="0" err="1">
              <a:solidFill>
                <a:srgbClr val="99260F"/>
              </a:solidFill>
              <a:latin typeface="Calibri" pitchFamily="34" charset="0"/>
              <a:cs typeface="Arial" charset="0"/>
            </a:rPr>
            <a:t>pemerintah</a:t>
          </a:r>
          <a:r>
            <a:rPr lang="en-US" b="1" dirty="0">
              <a:solidFill>
                <a:srgbClr val="99260F"/>
              </a:solidFill>
              <a:latin typeface="Calibri" pitchFamily="34" charset="0"/>
              <a:cs typeface="Arial" charset="0"/>
            </a:rPr>
            <a:t> </a:t>
          </a:r>
          <a:r>
            <a:rPr lang="en-US" dirty="0">
              <a:latin typeface="Calibri" pitchFamily="34" charset="0"/>
              <a:cs typeface="Arial" charset="0"/>
            </a:rPr>
            <a:t>yang </a:t>
          </a:r>
          <a:r>
            <a:rPr lang="en-US" dirty="0" err="1">
              <a:latin typeface="Calibri" pitchFamily="34" charset="0"/>
              <a:cs typeface="Arial" charset="0"/>
            </a:rPr>
            <a:t>akan</a:t>
          </a:r>
          <a:r>
            <a:rPr lang="en-US" dirty="0">
              <a:latin typeface="Calibri" pitchFamily="34" charset="0"/>
              <a:cs typeface="Arial" charset="0"/>
            </a:rPr>
            <a:t> </a:t>
          </a:r>
          <a:r>
            <a:rPr lang="en-US" dirty="0" err="1">
              <a:latin typeface="Calibri" pitchFamily="34" charset="0"/>
              <a:cs typeface="Arial" charset="0"/>
            </a:rPr>
            <a:t>membebani</a:t>
          </a:r>
          <a:r>
            <a:rPr lang="en-US" dirty="0">
              <a:latin typeface="Calibri" pitchFamily="34" charset="0"/>
              <a:cs typeface="Arial" charset="0"/>
            </a:rPr>
            <a:t> </a:t>
          </a:r>
          <a:r>
            <a:rPr lang="en-US" dirty="0" err="1">
              <a:latin typeface="Calibri" pitchFamily="34" charset="0"/>
              <a:cs typeface="Arial" charset="0"/>
            </a:rPr>
            <a:t>masyarakat</a:t>
          </a:r>
          <a:r>
            <a:rPr lang="en-US" dirty="0">
              <a:latin typeface="Calibri" pitchFamily="34" charset="0"/>
              <a:cs typeface="Arial" charset="0"/>
            </a:rPr>
            <a:t> </a:t>
          </a:r>
          <a:r>
            <a:rPr lang="en-US" dirty="0" err="1">
              <a:latin typeface="Calibri" pitchFamily="34" charset="0"/>
              <a:cs typeface="Arial" charset="0"/>
            </a:rPr>
            <a:t>dalam</a:t>
          </a:r>
          <a:r>
            <a:rPr lang="en-US" dirty="0">
              <a:latin typeface="Calibri" pitchFamily="34" charset="0"/>
              <a:cs typeface="Arial" charset="0"/>
            </a:rPr>
            <a:t> </a:t>
          </a:r>
          <a:r>
            <a:rPr lang="en-US" dirty="0" err="1">
              <a:latin typeface="Calibri" pitchFamily="34" charset="0"/>
              <a:cs typeface="Arial" charset="0"/>
            </a:rPr>
            <a:t>pemberian</a:t>
          </a:r>
          <a:r>
            <a:rPr lang="en-US" dirty="0">
              <a:latin typeface="Calibri" pitchFamily="34" charset="0"/>
              <a:cs typeface="Arial" charset="0"/>
            </a:rPr>
            <a:t> </a:t>
          </a:r>
          <a:r>
            <a:rPr lang="en-US" dirty="0" err="1">
              <a:latin typeface="Calibri" pitchFamily="34" charset="0"/>
              <a:cs typeface="Arial" charset="0"/>
            </a:rPr>
            <a:t>pelayanan</a:t>
          </a:r>
          <a:r>
            <a:rPr lang="en-US" dirty="0">
              <a:latin typeface="Calibri" pitchFamily="34" charset="0"/>
              <a:cs typeface="Arial" charset="0"/>
            </a:rPr>
            <a:t> </a:t>
          </a:r>
          <a:r>
            <a:rPr lang="en-US" dirty="0" err="1">
              <a:latin typeface="Calibri" pitchFamily="34" charset="0"/>
              <a:cs typeface="Arial" charset="0"/>
            </a:rPr>
            <a:t>umum</a:t>
          </a:r>
          <a:endParaRPr lang="en-US" dirty="0"/>
        </a:p>
      </dgm:t>
    </dgm:pt>
    <dgm:pt modelId="{8B227D62-1300-484C-BC0F-D8F871539E51}" type="parTrans" cxnId="{F41DF604-3776-4C53-8860-C542FF148C97}">
      <dgm:prSet/>
      <dgm:spPr/>
      <dgm:t>
        <a:bodyPr/>
        <a:lstStyle/>
        <a:p>
          <a:endParaRPr lang="en-US"/>
        </a:p>
      </dgm:t>
    </dgm:pt>
    <dgm:pt modelId="{37B55F0F-A2AD-4534-A48D-CEAF96BBBF2A}" type="sibTrans" cxnId="{F41DF604-3776-4C53-8860-C542FF148C97}">
      <dgm:prSet/>
      <dgm:spPr/>
      <dgm:t>
        <a:bodyPr/>
        <a:lstStyle/>
        <a:p>
          <a:endParaRPr lang="en-US"/>
        </a:p>
      </dgm:t>
    </dgm:pt>
    <dgm:pt modelId="{91BC895B-C6C3-485C-A89E-DB2DA259B0AD}">
      <dgm:prSet/>
      <dgm:spPr/>
      <dgm:t>
        <a:bodyPr/>
        <a:lstStyle/>
        <a:p>
          <a:r>
            <a:rPr lang="en-US" dirty="0">
              <a:latin typeface="+mn-lt"/>
              <a:cs typeface="+mn-cs"/>
            </a:rPr>
            <a:t>KPBU </a:t>
          </a:r>
          <a:r>
            <a:rPr lang="en-US" dirty="0" err="1">
              <a:latin typeface="Calibri" pitchFamily="34" charset="0"/>
              <a:cs typeface="Arial" charset="0"/>
            </a:rPr>
            <a:t>bukan</a:t>
          </a:r>
          <a:r>
            <a:rPr lang="en-US" dirty="0">
              <a:latin typeface="Calibri" pitchFamily="34" charset="0"/>
              <a:cs typeface="Arial" charset="0"/>
            </a:rPr>
            <a:t> </a:t>
          </a:r>
          <a:r>
            <a:rPr lang="en-US" dirty="0" err="1">
              <a:latin typeface="Calibri" pitchFamily="34" charset="0"/>
              <a:cs typeface="Arial" charset="0"/>
            </a:rPr>
            <a:t>merupakan</a:t>
          </a:r>
          <a:r>
            <a:rPr lang="en-US" dirty="0">
              <a:latin typeface="Calibri" pitchFamily="34" charset="0"/>
              <a:cs typeface="Arial" charset="0"/>
            </a:rPr>
            <a:t> </a:t>
          </a:r>
          <a:r>
            <a:rPr lang="en-US" b="1" dirty="0" err="1">
              <a:solidFill>
                <a:srgbClr val="99260F"/>
              </a:solidFill>
              <a:latin typeface="Calibri" pitchFamily="34" charset="0"/>
              <a:cs typeface="Arial" charset="0"/>
            </a:rPr>
            <a:t>pinjaman</a:t>
          </a:r>
          <a:r>
            <a:rPr lang="en-US" b="1" dirty="0">
              <a:solidFill>
                <a:srgbClr val="99260F"/>
              </a:solidFill>
              <a:latin typeface="Calibri" pitchFamily="34" charset="0"/>
              <a:cs typeface="Arial" charset="0"/>
            </a:rPr>
            <a:t> (</a:t>
          </a:r>
          <a:r>
            <a:rPr lang="en-US" b="1" dirty="0" err="1">
              <a:solidFill>
                <a:srgbClr val="99260F"/>
              </a:solidFill>
              <a:latin typeface="Calibri" pitchFamily="34" charset="0"/>
              <a:cs typeface="Arial" charset="0"/>
            </a:rPr>
            <a:t>hutang</a:t>
          </a:r>
          <a:r>
            <a:rPr lang="en-US" b="1" dirty="0">
              <a:solidFill>
                <a:srgbClr val="99260F"/>
              </a:solidFill>
              <a:latin typeface="Calibri" pitchFamily="34" charset="0"/>
              <a:cs typeface="Arial" charset="0"/>
            </a:rPr>
            <a:t>) </a:t>
          </a:r>
          <a:r>
            <a:rPr lang="en-US" dirty="0" err="1">
              <a:latin typeface="Calibri" pitchFamily="34" charset="0"/>
              <a:cs typeface="Arial" charset="0"/>
            </a:rPr>
            <a:t>pemerintah</a:t>
          </a:r>
          <a:r>
            <a:rPr lang="en-US" dirty="0">
              <a:latin typeface="Calibri" pitchFamily="34" charset="0"/>
              <a:cs typeface="Arial" charset="0"/>
            </a:rPr>
            <a:t> </a:t>
          </a:r>
          <a:r>
            <a:rPr lang="en-US" dirty="0" err="1">
              <a:latin typeface="Calibri" pitchFamily="34" charset="0"/>
              <a:cs typeface="Arial" charset="0"/>
            </a:rPr>
            <a:t>kepada</a:t>
          </a:r>
          <a:r>
            <a:rPr lang="en-US" dirty="0">
              <a:latin typeface="Calibri" pitchFamily="34" charset="0"/>
              <a:cs typeface="Arial" charset="0"/>
            </a:rPr>
            <a:t> </a:t>
          </a:r>
          <a:r>
            <a:rPr lang="en-US" dirty="0" err="1">
              <a:latin typeface="Calibri" pitchFamily="34" charset="0"/>
              <a:cs typeface="Arial" charset="0"/>
            </a:rPr>
            <a:t>swasta</a:t>
          </a:r>
          <a:endParaRPr lang="en-US" dirty="0"/>
        </a:p>
      </dgm:t>
    </dgm:pt>
    <dgm:pt modelId="{7A247B8B-5C7C-48F9-9B17-51AF46A16ED0}" type="parTrans" cxnId="{DF138FD5-E951-422C-AAF0-E9D70ABF03DA}">
      <dgm:prSet/>
      <dgm:spPr/>
      <dgm:t>
        <a:bodyPr/>
        <a:lstStyle/>
        <a:p>
          <a:endParaRPr lang="en-US"/>
        </a:p>
      </dgm:t>
    </dgm:pt>
    <dgm:pt modelId="{2871194F-425E-4565-9696-B270A1A44D83}" type="sibTrans" cxnId="{DF138FD5-E951-422C-AAF0-E9D70ABF03DA}">
      <dgm:prSet/>
      <dgm:spPr/>
      <dgm:t>
        <a:bodyPr/>
        <a:lstStyle/>
        <a:p>
          <a:endParaRPr lang="en-US"/>
        </a:p>
      </dgm:t>
    </dgm:pt>
    <dgm:pt modelId="{4BC08FE5-70F2-46D4-BD7D-A8D39A4B7B6C}" type="pres">
      <dgm:prSet presAssocID="{198261D0-43AB-4E7C-BB4C-0014919AA71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31BBFEE0-DF67-4089-976F-BA114C232A23}" type="pres">
      <dgm:prSet presAssocID="{3627E744-C3D7-4D41-8920-93ACB22EE7BB}" presName="comp" presStyleCnt="0"/>
      <dgm:spPr/>
    </dgm:pt>
    <dgm:pt modelId="{F22D91AC-C20C-44EA-B5D8-3D63E4E66C89}" type="pres">
      <dgm:prSet presAssocID="{3627E744-C3D7-4D41-8920-93ACB22EE7BB}" presName="box" presStyleLbl="node1" presStyleIdx="0" presStyleCnt="5"/>
      <dgm:spPr/>
      <dgm:t>
        <a:bodyPr/>
        <a:lstStyle/>
        <a:p>
          <a:endParaRPr lang="id-ID"/>
        </a:p>
      </dgm:t>
    </dgm:pt>
    <dgm:pt modelId="{588F066A-69F7-4495-97D9-171225A09048}" type="pres">
      <dgm:prSet presAssocID="{3627E744-C3D7-4D41-8920-93ACB22EE7BB}" presName="img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12F1CA2-BA3C-46D0-B328-A44B93B43D61}" type="pres">
      <dgm:prSet presAssocID="{3627E744-C3D7-4D41-8920-93ACB22EE7BB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46529AA-3B83-4846-B05E-C825F69A3552}" type="pres">
      <dgm:prSet presAssocID="{D654868B-065F-4E2A-9033-15C0A897058C}" presName="spacer" presStyleCnt="0"/>
      <dgm:spPr/>
    </dgm:pt>
    <dgm:pt modelId="{A01BD21E-A02C-4749-A31F-1AD69DD48CC3}" type="pres">
      <dgm:prSet presAssocID="{22BCB735-DAA2-46C3-8A94-9AE4C4C6CDF0}" presName="comp" presStyleCnt="0"/>
      <dgm:spPr/>
    </dgm:pt>
    <dgm:pt modelId="{D5BF015D-A23D-44E9-A186-C572734B6CCD}" type="pres">
      <dgm:prSet presAssocID="{22BCB735-DAA2-46C3-8A94-9AE4C4C6CDF0}" presName="box" presStyleLbl="node1" presStyleIdx="1" presStyleCnt="5"/>
      <dgm:spPr/>
      <dgm:t>
        <a:bodyPr/>
        <a:lstStyle/>
        <a:p>
          <a:endParaRPr lang="id-ID"/>
        </a:p>
      </dgm:t>
    </dgm:pt>
    <dgm:pt modelId="{6815401F-8671-4C57-B1F2-5C2C01FCE365}" type="pres">
      <dgm:prSet presAssocID="{22BCB735-DAA2-46C3-8A94-9AE4C4C6CDF0}" presName="img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FD9CB21-38DF-45E6-B896-80D8CFDCDD44}" type="pres">
      <dgm:prSet presAssocID="{22BCB735-DAA2-46C3-8A94-9AE4C4C6CDF0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FBB837C-693D-4FB9-BC64-030C41514029}" type="pres">
      <dgm:prSet presAssocID="{1BE90643-520B-42F3-9948-5B280C19B444}" presName="spacer" presStyleCnt="0"/>
      <dgm:spPr/>
    </dgm:pt>
    <dgm:pt modelId="{D7BDDA22-D033-432D-9987-1DD19A6E15C8}" type="pres">
      <dgm:prSet presAssocID="{C3479AF0-A014-4B9F-8BEC-1CE7352AA38F}" presName="comp" presStyleCnt="0"/>
      <dgm:spPr/>
    </dgm:pt>
    <dgm:pt modelId="{D096BCD0-4071-4806-9588-7F01193E24C2}" type="pres">
      <dgm:prSet presAssocID="{C3479AF0-A014-4B9F-8BEC-1CE7352AA38F}" presName="box" presStyleLbl="node1" presStyleIdx="2" presStyleCnt="5"/>
      <dgm:spPr/>
      <dgm:t>
        <a:bodyPr/>
        <a:lstStyle/>
        <a:p>
          <a:endParaRPr lang="id-ID"/>
        </a:p>
      </dgm:t>
    </dgm:pt>
    <dgm:pt modelId="{56A16CB5-6B7E-4D74-8896-249D77216CE7}" type="pres">
      <dgm:prSet presAssocID="{C3479AF0-A014-4B9F-8BEC-1CE7352AA38F}" presName="img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4402FDA4-1DB4-431C-AF22-714888A6E99B}" type="pres">
      <dgm:prSet presAssocID="{C3479AF0-A014-4B9F-8BEC-1CE7352AA38F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6A52D57-8F41-4098-8025-06679326E61A}" type="pres">
      <dgm:prSet presAssocID="{D0A2BC8C-C7C9-498D-B4A5-B079EE86002A}" presName="spacer" presStyleCnt="0"/>
      <dgm:spPr/>
    </dgm:pt>
    <dgm:pt modelId="{82BADFC6-6E9D-4639-AE56-05F9E8DCDF87}" type="pres">
      <dgm:prSet presAssocID="{F0C11F50-65F8-4F2E-B4A3-A0B4D9EB66EC}" presName="comp" presStyleCnt="0"/>
      <dgm:spPr/>
    </dgm:pt>
    <dgm:pt modelId="{62CE6559-5FD5-4400-8989-5D65D4CAE557}" type="pres">
      <dgm:prSet presAssocID="{F0C11F50-65F8-4F2E-B4A3-A0B4D9EB66EC}" presName="box" presStyleLbl="node1" presStyleIdx="3" presStyleCnt="5"/>
      <dgm:spPr/>
      <dgm:t>
        <a:bodyPr/>
        <a:lstStyle/>
        <a:p>
          <a:endParaRPr lang="id-ID"/>
        </a:p>
      </dgm:t>
    </dgm:pt>
    <dgm:pt modelId="{0DF47300-11AE-4626-B8F4-84A03CE95E97}" type="pres">
      <dgm:prSet presAssocID="{F0C11F50-65F8-4F2E-B4A3-A0B4D9EB66EC}" presName="img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CB9429BB-600E-447B-8D59-CF7318AE18F0}" type="pres">
      <dgm:prSet presAssocID="{F0C11F50-65F8-4F2E-B4A3-A0B4D9EB66EC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ACC6AE7-4FDB-4B60-80C3-E4330BF6BBBD}" type="pres">
      <dgm:prSet presAssocID="{37B55F0F-A2AD-4534-A48D-CEAF96BBBF2A}" presName="spacer" presStyleCnt="0"/>
      <dgm:spPr/>
    </dgm:pt>
    <dgm:pt modelId="{B674E2FD-78AD-40FE-AF97-C597377D5630}" type="pres">
      <dgm:prSet presAssocID="{91BC895B-C6C3-485C-A89E-DB2DA259B0AD}" presName="comp" presStyleCnt="0"/>
      <dgm:spPr/>
    </dgm:pt>
    <dgm:pt modelId="{064055BA-9482-447A-9644-B5F30D8EF207}" type="pres">
      <dgm:prSet presAssocID="{91BC895B-C6C3-485C-A89E-DB2DA259B0AD}" presName="box" presStyleLbl="node1" presStyleIdx="4" presStyleCnt="5"/>
      <dgm:spPr/>
      <dgm:t>
        <a:bodyPr/>
        <a:lstStyle/>
        <a:p>
          <a:endParaRPr lang="id-ID"/>
        </a:p>
      </dgm:t>
    </dgm:pt>
    <dgm:pt modelId="{C62CF297-DF4B-488C-B5E5-64517B437AD8}" type="pres">
      <dgm:prSet presAssocID="{91BC895B-C6C3-485C-A89E-DB2DA259B0AD}" presName="img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282DE923-3C4B-48AE-A088-A4EB2B5DEA11}" type="pres">
      <dgm:prSet presAssocID="{91BC895B-C6C3-485C-A89E-DB2DA259B0AD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30860BC8-64D3-4E3D-8211-1FEAC64B95D6}" type="presOf" srcId="{91BC895B-C6C3-485C-A89E-DB2DA259B0AD}" destId="{064055BA-9482-447A-9644-B5F30D8EF207}" srcOrd="0" destOrd="0" presId="urn:microsoft.com/office/officeart/2005/8/layout/vList4"/>
    <dgm:cxn modelId="{BEFEDF1F-0DCF-40D2-BB6C-6C63D7E86F41}" type="presOf" srcId="{F0C11F50-65F8-4F2E-B4A3-A0B4D9EB66EC}" destId="{CB9429BB-600E-447B-8D59-CF7318AE18F0}" srcOrd="1" destOrd="0" presId="urn:microsoft.com/office/officeart/2005/8/layout/vList4"/>
    <dgm:cxn modelId="{36ADAA5F-47D9-4DE7-8D84-DC090238179D}" type="presOf" srcId="{3627E744-C3D7-4D41-8920-93ACB22EE7BB}" destId="{512F1CA2-BA3C-46D0-B328-A44B93B43D61}" srcOrd="1" destOrd="0" presId="urn:microsoft.com/office/officeart/2005/8/layout/vList4"/>
    <dgm:cxn modelId="{41484867-B623-49CD-A37B-FF1E7B60C6A9}" type="presOf" srcId="{91BC895B-C6C3-485C-A89E-DB2DA259B0AD}" destId="{282DE923-3C4B-48AE-A088-A4EB2B5DEA11}" srcOrd="1" destOrd="0" presId="urn:microsoft.com/office/officeart/2005/8/layout/vList4"/>
    <dgm:cxn modelId="{232DAB37-2C54-4F3E-882D-317A81E78976}" type="presOf" srcId="{C3479AF0-A014-4B9F-8BEC-1CE7352AA38F}" destId="{4402FDA4-1DB4-431C-AF22-714888A6E99B}" srcOrd="1" destOrd="0" presId="urn:microsoft.com/office/officeart/2005/8/layout/vList4"/>
    <dgm:cxn modelId="{DF138FD5-E951-422C-AAF0-E9D70ABF03DA}" srcId="{198261D0-43AB-4E7C-BB4C-0014919AA71F}" destId="{91BC895B-C6C3-485C-A89E-DB2DA259B0AD}" srcOrd="4" destOrd="0" parTransId="{7A247B8B-5C7C-48F9-9B17-51AF46A16ED0}" sibTransId="{2871194F-425E-4565-9696-B270A1A44D83}"/>
    <dgm:cxn modelId="{05F44450-EE6D-4BFB-AACB-247BF118CEC6}" srcId="{198261D0-43AB-4E7C-BB4C-0014919AA71F}" destId="{22BCB735-DAA2-46C3-8A94-9AE4C4C6CDF0}" srcOrd="1" destOrd="0" parTransId="{E5E2DFFA-2D5F-483D-92F1-BA7E9A818050}" sibTransId="{1BE90643-520B-42F3-9948-5B280C19B444}"/>
    <dgm:cxn modelId="{F41DF604-3776-4C53-8860-C542FF148C97}" srcId="{198261D0-43AB-4E7C-BB4C-0014919AA71F}" destId="{F0C11F50-65F8-4F2E-B4A3-A0B4D9EB66EC}" srcOrd="3" destOrd="0" parTransId="{8B227D62-1300-484C-BC0F-D8F871539E51}" sibTransId="{37B55F0F-A2AD-4534-A48D-CEAF96BBBF2A}"/>
    <dgm:cxn modelId="{A721C4AC-0360-473E-9B09-89607C6062E8}" type="presOf" srcId="{3627E744-C3D7-4D41-8920-93ACB22EE7BB}" destId="{F22D91AC-C20C-44EA-B5D8-3D63E4E66C89}" srcOrd="0" destOrd="0" presId="urn:microsoft.com/office/officeart/2005/8/layout/vList4"/>
    <dgm:cxn modelId="{C89A72EF-CBA1-4571-95A2-4E89D6FB8C6F}" srcId="{198261D0-43AB-4E7C-BB4C-0014919AA71F}" destId="{3627E744-C3D7-4D41-8920-93ACB22EE7BB}" srcOrd="0" destOrd="0" parTransId="{465EA780-F54F-4821-812D-75458BF9AB48}" sibTransId="{D654868B-065F-4E2A-9033-15C0A897058C}"/>
    <dgm:cxn modelId="{765CC27C-98BD-4C99-BA93-E41DC151FA83}" type="presOf" srcId="{F0C11F50-65F8-4F2E-B4A3-A0B4D9EB66EC}" destId="{62CE6559-5FD5-4400-8989-5D65D4CAE557}" srcOrd="0" destOrd="0" presId="urn:microsoft.com/office/officeart/2005/8/layout/vList4"/>
    <dgm:cxn modelId="{A38EAB30-28F1-40E8-B126-580ABB19F06B}" srcId="{198261D0-43AB-4E7C-BB4C-0014919AA71F}" destId="{C3479AF0-A014-4B9F-8BEC-1CE7352AA38F}" srcOrd="2" destOrd="0" parTransId="{120C1D0B-C27A-42CF-9A09-D67D0FD606DB}" sibTransId="{D0A2BC8C-C7C9-498D-B4A5-B079EE86002A}"/>
    <dgm:cxn modelId="{5F29D017-B668-48C3-948C-A2DFA9379D9D}" type="presOf" srcId="{198261D0-43AB-4E7C-BB4C-0014919AA71F}" destId="{4BC08FE5-70F2-46D4-BD7D-A8D39A4B7B6C}" srcOrd="0" destOrd="0" presId="urn:microsoft.com/office/officeart/2005/8/layout/vList4"/>
    <dgm:cxn modelId="{DC3C2313-D0E8-41D6-BD94-199766C0758E}" type="presOf" srcId="{22BCB735-DAA2-46C3-8A94-9AE4C4C6CDF0}" destId="{D5BF015D-A23D-44E9-A186-C572734B6CCD}" srcOrd="0" destOrd="0" presId="urn:microsoft.com/office/officeart/2005/8/layout/vList4"/>
    <dgm:cxn modelId="{C375337B-A09A-48E6-BB4C-09F700F7633F}" type="presOf" srcId="{22BCB735-DAA2-46C3-8A94-9AE4C4C6CDF0}" destId="{8FD9CB21-38DF-45E6-B896-80D8CFDCDD44}" srcOrd="1" destOrd="0" presId="urn:microsoft.com/office/officeart/2005/8/layout/vList4"/>
    <dgm:cxn modelId="{6E01608A-73F0-4DBE-AAE8-DCC4125FFD0A}" type="presOf" srcId="{C3479AF0-A014-4B9F-8BEC-1CE7352AA38F}" destId="{D096BCD0-4071-4806-9588-7F01193E24C2}" srcOrd="0" destOrd="0" presId="urn:microsoft.com/office/officeart/2005/8/layout/vList4"/>
    <dgm:cxn modelId="{8762B132-77CC-499E-91CD-944EC7FBAF77}" type="presParOf" srcId="{4BC08FE5-70F2-46D4-BD7D-A8D39A4B7B6C}" destId="{31BBFEE0-DF67-4089-976F-BA114C232A23}" srcOrd="0" destOrd="0" presId="urn:microsoft.com/office/officeart/2005/8/layout/vList4"/>
    <dgm:cxn modelId="{0C7CC360-29A4-4029-9D41-2F697038917D}" type="presParOf" srcId="{31BBFEE0-DF67-4089-976F-BA114C232A23}" destId="{F22D91AC-C20C-44EA-B5D8-3D63E4E66C89}" srcOrd="0" destOrd="0" presId="urn:microsoft.com/office/officeart/2005/8/layout/vList4"/>
    <dgm:cxn modelId="{30B1D03F-DF88-4792-AAB1-6653748BF7FA}" type="presParOf" srcId="{31BBFEE0-DF67-4089-976F-BA114C232A23}" destId="{588F066A-69F7-4495-97D9-171225A09048}" srcOrd="1" destOrd="0" presId="urn:microsoft.com/office/officeart/2005/8/layout/vList4"/>
    <dgm:cxn modelId="{6646B6F0-A082-4CA2-9C39-465DB1C70130}" type="presParOf" srcId="{31BBFEE0-DF67-4089-976F-BA114C232A23}" destId="{512F1CA2-BA3C-46D0-B328-A44B93B43D61}" srcOrd="2" destOrd="0" presId="urn:microsoft.com/office/officeart/2005/8/layout/vList4"/>
    <dgm:cxn modelId="{DBA6A0ED-DD16-4D32-959E-21FC7C143217}" type="presParOf" srcId="{4BC08FE5-70F2-46D4-BD7D-A8D39A4B7B6C}" destId="{346529AA-3B83-4846-B05E-C825F69A3552}" srcOrd="1" destOrd="0" presId="urn:microsoft.com/office/officeart/2005/8/layout/vList4"/>
    <dgm:cxn modelId="{A26BD828-DC17-4A0A-B43D-949EAB1C203B}" type="presParOf" srcId="{4BC08FE5-70F2-46D4-BD7D-A8D39A4B7B6C}" destId="{A01BD21E-A02C-4749-A31F-1AD69DD48CC3}" srcOrd="2" destOrd="0" presId="urn:microsoft.com/office/officeart/2005/8/layout/vList4"/>
    <dgm:cxn modelId="{64E99B06-267C-4DD5-9725-587681D7094B}" type="presParOf" srcId="{A01BD21E-A02C-4749-A31F-1AD69DD48CC3}" destId="{D5BF015D-A23D-44E9-A186-C572734B6CCD}" srcOrd="0" destOrd="0" presId="urn:microsoft.com/office/officeart/2005/8/layout/vList4"/>
    <dgm:cxn modelId="{5B4B0887-943B-4F97-87B4-EFABA6909EC9}" type="presParOf" srcId="{A01BD21E-A02C-4749-A31F-1AD69DD48CC3}" destId="{6815401F-8671-4C57-B1F2-5C2C01FCE365}" srcOrd="1" destOrd="0" presId="urn:microsoft.com/office/officeart/2005/8/layout/vList4"/>
    <dgm:cxn modelId="{27BF93BD-FCE3-499E-9724-2E172170DF39}" type="presParOf" srcId="{A01BD21E-A02C-4749-A31F-1AD69DD48CC3}" destId="{8FD9CB21-38DF-45E6-B896-80D8CFDCDD44}" srcOrd="2" destOrd="0" presId="urn:microsoft.com/office/officeart/2005/8/layout/vList4"/>
    <dgm:cxn modelId="{38AF04FE-5553-4D69-803B-910C017B32B6}" type="presParOf" srcId="{4BC08FE5-70F2-46D4-BD7D-A8D39A4B7B6C}" destId="{0FBB837C-693D-4FB9-BC64-030C41514029}" srcOrd="3" destOrd="0" presId="urn:microsoft.com/office/officeart/2005/8/layout/vList4"/>
    <dgm:cxn modelId="{F1D4E580-D68A-40B4-88BA-07A293C25620}" type="presParOf" srcId="{4BC08FE5-70F2-46D4-BD7D-A8D39A4B7B6C}" destId="{D7BDDA22-D033-432D-9987-1DD19A6E15C8}" srcOrd="4" destOrd="0" presId="urn:microsoft.com/office/officeart/2005/8/layout/vList4"/>
    <dgm:cxn modelId="{C1780189-26EA-44F3-8188-BBE933523760}" type="presParOf" srcId="{D7BDDA22-D033-432D-9987-1DD19A6E15C8}" destId="{D096BCD0-4071-4806-9588-7F01193E24C2}" srcOrd="0" destOrd="0" presId="urn:microsoft.com/office/officeart/2005/8/layout/vList4"/>
    <dgm:cxn modelId="{5BCDF46A-36DA-4F38-9256-80131B7F8DBA}" type="presParOf" srcId="{D7BDDA22-D033-432D-9987-1DD19A6E15C8}" destId="{56A16CB5-6B7E-4D74-8896-249D77216CE7}" srcOrd="1" destOrd="0" presId="urn:microsoft.com/office/officeart/2005/8/layout/vList4"/>
    <dgm:cxn modelId="{32213A64-4802-4721-A459-728AD1046224}" type="presParOf" srcId="{D7BDDA22-D033-432D-9987-1DD19A6E15C8}" destId="{4402FDA4-1DB4-431C-AF22-714888A6E99B}" srcOrd="2" destOrd="0" presId="urn:microsoft.com/office/officeart/2005/8/layout/vList4"/>
    <dgm:cxn modelId="{39A7BEB2-FFAD-4EE6-8CF1-DD765F3327EB}" type="presParOf" srcId="{4BC08FE5-70F2-46D4-BD7D-A8D39A4B7B6C}" destId="{A6A52D57-8F41-4098-8025-06679326E61A}" srcOrd="5" destOrd="0" presId="urn:microsoft.com/office/officeart/2005/8/layout/vList4"/>
    <dgm:cxn modelId="{06729569-A4CC-4EDC-8C50-A374905896A5}" type="presParOf" srcId="{4BC08FE5-70F2-46D4-BD7D-A8D39A4B7B6C}" destId="{82BADFC6-6E9D-4639-AE56-05F9E8DCDF87}" srcOrd="6" destOrd="0" presId="urn:microsoft.com/office/officeart/2005/8/layout/vList4"/>
    <dgm:cxn modelId="{DAE71728-4951-4065-9607-A91064463EF5}" type="presParOf" srcId="{82BADFC6-6E9D-4639-AE56-05F9E8DCDF87}" destId="{62CE6559-5FD5-4400-8989-5D65D4CAE557}" srcOrd="0" destOrd="0" presId="urn:microsoft.com/office/officeart/2005/8/layout/vList4"/>
    <dgm:cxn modelId="{29676724-41D9-4FD1-AB93-B78A2B51E4B6}" type="presParOf" srcId="{82BADFC6-6E9D-4639-AE56-05F9E8DCDF87}" destId="{0DF47300-11AE-4626-B8F4-84A03CE95E97}" srcOrd="1" destOrd="0" presId="urn:microsoft.com/office/officeart/2005/8/layout/vList4"/>
    <dgm:cxn modelId="{B4C7C7AF-7D61-46D0-891F-76D7FC224073}" type="presParOf" srcId="{82BADFC6-6E9D-4639-AE56-05F9E8DCDF87}" destId="{CB9429BB-600E-447B-8D59-CF7318AE18F0}" srcOrd="2" destOrd="0" presId="urn:microsoft.com/office/officeart/2005/8/layout/vList4"/>
    <dgm:cxn modelId="{DE90A4DE-7BD4-46F5-8E87-0C47C2B17451}" type="presParOf" srcId="{4BC08FE5-70F2-46D4-BD7D-A8D39A4B7B6C}" destId="{4ACC6AE7-4FDB-4B60-80C3-E4330BF6BBBD}" srcOrd="7" destOrd="0" presId="urn:microsoft.com/office/officeart/2005/8/layout/vList4"/>
    <dgm:cxn modelId="{5DB99083-51AE-43CD-A204-DCF7DE8457CC}" type="presParOf" srcId="{4BC08FE5-70F2-46D4-BD7D-A8D39A4B7B6C}" destId="{B674E2FD-78AD-40FE-AF97-C597377D5630}" srcOrd="8" destOrd="0" presId="urn:microsoft.com/office/officeart/2005/8/layout/vList4"/>
    <dgm:cxn modelId="{788B1FBB-E098-4C8B-AB98-59E2BD02C042}" type="presParOf" srcId="{B674E2FD-78AD-40FE-AF97-C597377D5630}" destId="{064055BA-9482-447A-9644-B5F30D8EF207}" srcOrd="0" destOrd="0" presId="urn:microsoft.com/office/officeart/2005/8/layout/vList4"/>
    <dgm:cxn modelId="{2549FF19-C660-4A1E-954F-CEFFFF97F69E}" type="presParOf" srcId="{B674E2FD-78AD-40FE-AF97-C597377D5630}" destId="{C62CF297-DF4B-488C-B5E5-64517B437AD8}" srcOrd="1" destOrd="0" presId="urn:microsoft.com/office/officeart/2005/8/layout/vList4"/>
    <dgm:cxn modelId="{FB50FB59-D096-4ED0-811F-E83D09E9E2D9}" type="presParOf" srcId="{B674E2FD-78AD-40FE-AF97-C597377D5630}" destId="{282DE923-3C4B-48AE-A088-A4EB2B5DEA1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9445120-7061-4954-A4AD-DDDE96B9EDF0}" type="doc">
      <dgm:prSet loTypeId="urn:microsoft.com/office/officeart/2005/8/layout/hierarchy3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4BF998-299E-4D6B-9A74-BD9D63935D89}">
      <dgm:prSet phldrT="[Text]"/>
      <dgm:spPr/>
      <dgm:t>
        <a:bodyPr/>
        <a:lstStyle/>
        <a:p>
          <a:r>
            <a:rPr lang="en-US" dirty="0"/>
            <a:t>BADAN USAHA</a:t>
          </a:r>
        </a:p>
      </dgm:t>
    </dgm:pt>
    <dgm:pt modelId="{AFC1BA8D-B282-4BC7-BB4B-6BB047322D3A}" type="parTrans" cxnId="{70C00E21-F3AE-4B6A-A012-EA66B0AC8FBA}">
      <dgm:prSet/>
      <dgm:spPr/>
      <dgm:t>
        <a:bodyPr/>
        <a:lstStyle/>
        <a:p>
          <a:endParaRPr lang="en-US"/>
        </a:p>
      </dgm:t>
    </dgm:pt>
    <dgm:pt modelId="{4EF26869-5763-4E21-8772-9EF46EB7D172}" type="sibTrans" cxnId="{70C00E21-F3AE-4B6A-A012-EA66B0AC8FBA}">
      <dgm:prSet/>
      <dgm:spPr/>
      <dgm:t>
        <a:bodyPr/>
        <a:lstStyle/>
        <a:p>
          <a:endParaRPr lang="en-US"/>
        </a:p>
      </dgm:t>
    </dgm:pt>
    <dgm:pt modelId="{61D648E8-D022-4FB2-871D-051F1DA350C7}">
      <dgm:prSet phldrT="[Text]"/>
      <dgm:spPr/>
      <dgm:t>
        <a:bodyPr/>
        <a:lstStyle/>
        <a:p>
          <a:r>
            <a:rPr lang="en-US" b="1" dirty="0"/>
            <a:t>BUMN/BUMD</a:t>
          </a:r>
        </a:p>
      </dgm:t>
    </dgm:pt>
    <dgm:pt modelId="{90324BAE-9128-48AD-94DE-F9A40492119D}" type="parTrans" cxnId="{153BEFCA-1098-4268-B135-D8A0CF395E85}">
      <dgm:prSet/>
      <dgm:spPr/>
      <dgm:t>
        <a:bodyPr/>
        <a:lstStyle/>
        <a:p>
          <a:endParaRPr lang="en-US"/>
        </a:p>
      </dgm:t>
    </dgm:pt>
    <dgm:pt modelId="{16F2E5A7-170D-4041-A32F-8448225DC34C}" type="sibTrans" cxnId="{153BEFCA-1098-4268-B135-D8A0CF395E85}">
      <dgm:prSet/>
      <dgm:spPr/>
      <dgm:t>
        <a:bodyPr/>
        <a:lstStyle/>
        <a:p>
          <a:endParaRPr lang="en-US"/>
        </a:p>
      </dgm:t>
    </dgm:pt>
    <dgm:pt modelId="{66BF9181-7E03-4DB3-A095-42D9A9492B3C}">
      <dgm:prSet phldrT="[Text]"/>
      <dgm:spPr/>
      <dgm:t>
        <a:bodyPr/>
        <a:lstStyle/>
        <a:p>
          <a:r>
            <a:rPr lang="en-US" b="1" dirty="0"/>
            <a:t>PT</a:t>
          </a:r>
        </a:p>
      </dgm:t>
    </dgm:pt>
    <dgm:pt modelId="{ED0FE5C3-4B62-4365-A243-4F01C711F4AB}" type="parTrans" cxnId="{43E26D82-3952-443A-B8D6-8B5905CC74E3}">
      <dgm:prSet/>
      <dgm:spPr/>
      <dgm:t>
        <a:bodyPr/>
        <a:lstStyle/>
        <a:p>
          <a:endParaRPr lang="en-US"/>
        </a:p>
      </dgm:t>
    </dgm:pt>
    <dgm:pt modelId="{85F9ACB3-FDC6-411D-BE6C-523B6D8B6A40}" type="sibTrans" cxnId="{43E26D82-3952-443A-B8D6-8B5905CC74E3}">
      <dgm:prSet/>
      <dgm:spPr/>
      <dgm:t>
        <a:bodyPr/>
        <a:lstStyle/>
        <a:p>
          <a:endParaRPr lang="en-US"/>
        </a:p>
      </dgm:t>
    </dgm:pt>
    <dgm:pt modelId="{D8171748-1083-45FE-8288-CFAFB5888E49}">
      <dgm:prSet/>
      <dgm:spPr/>
      <dgm:t>
        <a:bodyPr/>
        <a:lstStyle/>
        <a:p>
          <a:r>
            <a:rPr lang="en-US" b="1" dirty="0"/>
            <a:t>BADAN HUKUM ASING</a:t>
          </a:r>
        </a:p>
      </dgm:t>
    </dgm:pt>
    <dgm:pt modelId="{90679614-981D-4CC9-9931-696B0F65BD98}" type="parTrans" cxnId="{66EC8BF9-EAF9-41C6-9BF3-D2C825DEC507}">
      <dgm:prSet/>
      <dgm:spPr/>
      <dgm:t>
        <a:bodyPr/>
        <a:lstStyle/>
        <a:p>
          <a:endParaRPr lang="en-US"/>
        </a:p>
      </dgm:t>
    </dgm:pt>
    <dgm:pt modelId="{B21AC773-0A9B-4A91-B188-7106708D0667}" type="sibTrans" cxnId="{66EC8BF9-EAF9-41C6-9BF3-D2C825DEC507}">
      <dgm:prSet/>
      <dgm:spPr/>
      <dgm:t>
        <a:bodyPr/>
        <a:lstStyle/>
        <a:p>
          <a:endParaRPr lang="en-US"/>
        </a:p>
      </dgm:t>
    </dgm:pt>
    <dgm:pt modelId="{86D3E63A-5AC3-4D67-B88B-19F31F10C545}">
      <dgm:prSet/>
      <dgm:spPr/>
      <dgm:t>
        <a:bodyPr/>
        <a:lstStyle/>
        <a:p>
          <a:r>
            <a:rPr lang="en-US" b="1" dirty="0"/>
            <a:t>KOPERASI</a:t>
          </a:r>
        </a:p>
      </dgm:t>
    </dgm:pt>
    <dgm:pt modelId="{45990923-F056-4401-A9F9-54D6F249E1C4}" type="parTrans" cxnId="{003FFCB2-07A8-4526-B23E-608B47AC193D}">
      <dgm:prSet/>
      <dgm:spPr/>
      <dgm:t>
        <a:bodyPr/>
        <a:lstStyle/>
        <a:p>
          <a:endParaRPr lang="en-US"/>
        </a:p>
      </dgm:t>
    </dgm:pt>
    <dgm:pt modelId="{43FA8F58-0571-4503-B1D7-35C53EE74C4C}" type="sibTrans" cxnId="{003FFCB2-07A8-4526-B23E-608B47AC193D}">
      <dgm:prSet/>
      <dgm:spPr/>
      <dgm:t>
        <a:bodyPr/>
        <a:lstStyle/>
        <a:p>
          <a:endParaRPr lang="en-US"/>
        </a:p>
      </dgm:t>
    </dgm:pt>
    <dgm:pt modelId="{4C26CA5A-5104-4E1D-B770-FB4C768103B7}" type="pres">
      <dgm:prSet presAssocID="{E9445120-7061-4954-A4AD-DDDE96B9EDF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01D1BA0A-D30D-474E-B698-E36F0B366FCA}" type="pres">
      <dgm:prSet presAssocID="{B84BF998-299E-4D6B-9A74-BD9D63935D89}" presName="root" presStyleCnt="0"/>
      <dgm:spPr/>
    </dgm:pt>
    <dgm:pt modelId="{86A50638-0D43-4061-AE2A-2FD4A0BD9AF6}" type="pres">
      <dgm:prSet presAssocID="{B84BF998-299E-4D6B-9A74-BD9D63935D89}" presName="rootComposite" presStyleCnt="0"/>
      <dgm:spPr/>
    </dgm:pt>
    <dgm:pt modelId="{62EB43A7-D3B6-4096-9BFE-3A7278807D9B}" type="pres">
      <dgm:prSet presAssocID="{B84BF998-299E-4D6B-9A74-BD9D63935D89}" presName="rootText" presStyleLbl="node1" presStyleIdx="0" presStyleCnt="1"/>
      <dgm:spPr/>
      <dgm:t>
        <a:bodyPr/>
        <a:lstStyle/>
        <a:p>
          <a:endParaRPr lang="id-ID"/>
        </a:p>
      </dgm:t>
    </dgm:pt>
    <dgm:pt modelId="{C5A7812D-8B62-47DD-940A-695027F5C9B4}" type="pres">
      <dgm:prSet presAssocID="{B84BF998-299E-4D6B-9A74-BD9D63935D89}" presName="rootConnector" presStyleLbl="node1" presStyleIdx="0" presStyleCnt="1"/>
      <dgm:spPr/>
      <dgm:t>
        <a:bodyPr/>
        <a:lstStyle/>
        <a:p>
          <a:endParaRPr lang="id-ID"/>
        </a:p>
      </dgm:t>
    </dgm:pt>
    <dgm:pt modelId="{64C2936C-60ED-4B31-B572-7E1E859D04E2}" type="pres">
      <dgm:prSet presAssocID="{B84BF998-299E-4D6B-9A74-BD9D63935D89}" presName="childShape" presStyleCnt="0"/>
      <dgm:spPr/>
    </dgm:pt>
    <dgm:pt modelId="{235F7276-E858-4FD8-8650-822231D3F7A6}" type="pres">
      <dgm:prSet presAssocID="{90324BAE-9128-48AD-94DE-F9A40492119D}" presName="Name13" presStyleLbl="parChTrans1D2" presStyleIdx="0" presStyleCnt="4"/>
      <dgm:spPr/>
      <dgm:t>
        <a:bodyPr/>
        <a:lstStyle/>
        <a:p>
          <a:endParaRPr lang="id-ID"/>
        </a:p>
      </dgm:t>
    </dgm:pt>
    <dgm:pt modelId="{9504FAC9-D84C-44E7-BD52-A55E973AA492}" type="pres">
      <dgm:prSet presAssocID="{61D648E8-D022-4FB2-871D-051F1DA350C7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D5E9C9F-ACFF-4315-AC80-BC5A677E519F}" type="pres">
      <dgm:prSet presAssocID="{ED0FE5C3-4B62-4365-A243-4F01C711F4AB}" presName="Name13" presStyleLbl="parChTrans1D2" presStyleIdx="1" presStyleCnt="4"/>
      <dgm:spPr/>
      <dgm:t>
        <a:bodyPr/>
        <a:lstStyle/>
        <a:p>
          <a:endParaRPr lang="id-ID"/>
        </a:p>
      </dgm:t>
    </dgm:pt>
    <dgm:pt modelId="{897048F1-D9E4-4E06-BA9D-39ADA4716888}" type="pres">
      <dgm:prSet presAssocID="{66BF9181-7E03-4DB3-A095-42D9A9492B3C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FD96856-CFFC-4FAC-871A-3C3D2D339266}" type="pres">
      <dgm:prSet presAssocID="{90679614-981D-4CC9-9931-696B0F65BD98}" presName="Name13" presStyleLbl="parChTrans1D2" presStyleIdx="2" presStyleCnt="4"/>
      <dgm:spPr/>
      <dgm:t>
        <a:bodyPr/>
        <a:lstStyle/>
        <a:p>
          <a:endParaRPr lang="id-ID"/>
        </a:p>
      </dgm:t>
    </dgm:pt>
    <dgm:pt modelId="{BC7BFE08-6548-48C6-B6BC-D7071441FCF7}" type="pres">
      <dgm:prSet presAssocID="{D8171748-1083-45FE-8288-CFAFB5888E49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D85168E-37BA-4481-93AC-493ECEB33DDE}" type="pres">
      <dgm:prSet presAssocID="{45990923-F056-4401-A9F9-54D6F249E1C4}" presName="Name13" presStyleLbl="parChTrans1D2" presStyleIdx="3" presStyleCnt="4"/>
      <dgm:spPr/>
      <dgm:t>
        <a:bodyPr/>
        <a:lstStyle/>
        <a:p>
          <a:endParaRPr lang="id-ID"/>
        </a:p>
      </dgm:t>
    </dgm:pt>
    <dgm:pt modelId="{7BD04D67-3E48-49E2-9B87-D20DADCDAD45}" type="pres">
      <dgm:prSet presAssocID="{86D3E63A-5AC3-4D67-B88B-19F31F10C545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5F2EAD2B-E22C-4120-8EFE-952147770BAB}" type="presOf" srcId="{B84BF998-299E-4D6B-9A74-BD9D63935D89}" destId="{62EB43A7-D3B6-4096-9BFE-3A7278807D9B}" srcOrd="0" destOrd="0" presId="urn:microsoft.com/office/officeart/2005/8/layout/hierarchy3"/>
    <dgm:cxn modelId="{A8F45513-94F2-46F7-A72B-F87FDA8A19A7}" type="presOf" srcId="{86D3E63A-5AC3-4D67-B88B-19F31F10C545}" destId="{7BD04D67-3E48-49E2-9B87-D20DADCDAD45}" srcOrd="0" destOrd="0" presId="urn:microsoft.com/office/officeart/2005/8/layout/hierarchy3"/>
    <dgm:cxn modelId="{70C00E21-F3AE-4B6A-A012-EA66B0AC8FBA}" srcId="{E9445120-7061-4954-A4AD-DDDE96B9EDF0}" destId="{B84BF998-299E-4D6B-9A74-BD9D63935D89}" srcOrd="0" destOrd="0" parTransId="{AFC1BA8D-B282-4BC7-BB4B-6BB047322D3A}" sibTransId="{4EF26869-5763-4E21-8772-9EF46EB7D172}"/>
    <dgm:cxn modelId="{471194D1-830E-45ED-9BFF-AB196A262471}" type="presOf" srcId="{E9445120-7061-4954-A4AD-DDDE96B9EDF0}" destId="{4C26CA5A-5104-4E1D-B770-FB4C768103B7}" srcOrd="0" destOrd="0" presId="urn:microsoft.com/office/officeart/2005/8/layout/hierarchy3"/>
    <dgm:cxn modelId="{5DB4322D-EFE6-4BF2-B33D-1697CEFD2F1F}" type="presOf" srcId="{45990923-F056-4401-A9F9-54D6F249E1C4}" destId="{8D85168E-37BA-4481-93AC-493ECEB33DDE}" srcOrd="0" destOrd="0" presId="urn:microsoft.com/office/officeart/2005/8/layout/hierarchy3"/>
    <dgm:cxn modelId="{D4D294BD-F65B-4DFA-8624-9AA14E28BDC6}" type="presOf" srcId="{90324BAE-9128-48AD-94DE-F9A40492119D}" destId="{235F7276-E858-4FD8-8650-822231D3F7A6}" srcOrd="0" destOrd="0" presId="urn:microsoft.com/office/officeart/2005/8/layout/hierarchy3"/>
    <dgm:cxn modelId="{153BEFCA-1098-4268-B135-D8A0CF395E85}" srcId="{B84BF998-299E-4D6B-9A74-BD9D63935D89}" destId="{61D648E8-D022-4FB2-871D-051F1DA350C7}" srcOrd="0" destOrd="0" parTransId="{90324BAE-9128-48AD-94DE-F9A40492119D}" sibTransId="{16F2E5A7-170D-4041-A32F-8448225DC34C}"/>
    <dgm:cxn modelId="{83F72437-A386-460D-9D6E-EABF3DAE76AA}" type="presOf" srcId="{66BF9181-7E03-4DB3-A095-42D9A9492B3C}" destId="{897048F1-D9E4-4E06-BA9D-39ADA4716888}" srcOrd="0" destOrd="0" presId="urn:microsoft.com/office/officeart/2005/8/layout/hierarchy3"/>
    <dgm:cxn modelId="{06277C8B-DEBE-45B6-87BD-C12DFBCC9865}" type="presOf" srcId="{B84BF998-299E-4D6B-9A74-BD9D63935D89}" destId="{C5A7812D-8B62-47DD-940A-695027F5C9B4}" srcOrd="1" destOrd="0" presId="urn:microsoft.com/office/officeart/2005/8/layout/hierarchy3"/>
    <dgm:cxn modelId="{F8EE31EC-3130-470D-8D95-3F46E93E2EE1}" type="presOf" srcId="{D8171748-1083-45FE-8288-CFAFB5888E49}" destId="{BC7BFE08-6548-48C6-B6BC-D7071441FCF7}" srcOrd="0" destOrd="0" presId="urn:microsoft.com/office/officeart/2005/8/layout/hierarchy3"/>
    <dgm:cxn modelId="{65CE6C19-2B3C-4413-8DBF-49B224DC2BD2}" type="presOf" srcId="{61D648E8-D022-4FB2-871D-051F1DA350C7}" destId="{9504FAC9-D84C-44E7-BD52-A55E973AA492}" srcOrd="0" destOrd="0" presId="urn:microsoft.com/office/officeart/2005/8/layout/hierarchy3"/>
    <dgm:cxn modelId="{43E26D82-3952-443A-B8D6-8B5905CC74E3}" srcId="{B84BF998-299E-4D6B-9A74-BD9D63935D89}" destId="{66BF9181-7E03-4DB3-A095-42D9A9492B3C}" srcOrd="1" destOrd="0" parTransId="{ED0FE5C3-4B62-4365-A243-4F01C711F4AB}" sibTransId="{85F9ACB3-FDC6-411D-BE6C-523B6D8B6A40}"/>
    <dgm:cxn modelId="{7846B0E1-652C-4E20-929A-A4D7D3407EB8}" type="presOf" srcId="{90679614-981D-4CC9-9931-696B0F65BD98}" destId="{2FD96856-CFFC-4FAC-871A-3C3D2D339266}" srcOrd="0" destOrd="0" presId="urn:microsoft.com/office/officeart/2005/8/layout/hierarchy3"/>
    <dgm:cxn modelId="{66EC8BF9-EAF9-41C6-9BF3-D2C825DEC507}" srcId="{B84BF998-299E-4D6B-9A74-BD9D63935D89}" destId="{D8171748-1083-45FE-8288-CFAFB5888E49}" srcOrd="2" destOrd="0" parTransId="{90679614-981D-4CC9-9931-696B0F65BD98}" sibTransId="{B21AC773-0A9B-4A91-B188-7106708D0667}"/>
    <dgm:cxn modelId="{003FFCB2-07A8-4526-B23E-608B47AC193D}" srcId="{B84BF998-299E-4D6B-9A74-BD9D63935D89}" destId="{86D3E63A-5AC3-4D67-B88B-19F31F10C545}" srcOrd="3" destOrd="0" parTransId="{45990923-F056-4401-A9F9-54D6F249E1C4}" sibTransId="{43FA8F58-0571-4503-B1D7-35C53EE74C4C}"/>
    <dgm:cxn modelId="{2143B7B9-51DF-4A2D-9E43-0A76CA28715D}" type="presOf" srcId="{ED0FE5C3-4B62-4365-A243-4F01C711F4AB}" destId="{3D5E9C9F-ACFF-4315-AC80-BC5A677E519F}" srcOrd="0" destOrd="0" presId="urn:microsoft.com/office/officeart/2005/8/layout/hierarchy3"/>
    <dgm:cxn modelId="{F693F8FF-1604-431E-B7D3-D71B9C6C9FF9}" type="presParOf" srcId="{4C26CA5A-5104-4E1D-B770-FB4C768103B7}" destId="{01D1BA0A-D30D-474E-B698-E36F0B366FCA}" srcOrd="0" destOrd="0" presId="urn:microsoft.com/office/officeart/2005/8/layout/hierarchy3"/>
    <dgm:cxn modelId="{85D75DB0-50D2-4215-8194-B669D91D8EED}" type="presParOf" srcId="{01D1BA0A-D30D-474E-B698-E36F0B366FCA}" destId="{86A50638-0D43-4061-AE2A-2FD4A0BD9AF6}" srcOrd="0" destOrd="0" presId="urn:microsoft.com/office/officeart/2005/8/layout/hierarchy3"/>
    <dgm:cxn modelId="{C82C1433-C7E6-4454-8927-6D4762C105BE}" type="presParOf" srcId="{86A50638-0D43-4061-AE2A-2FD4A0BD9AF6}" destId="{62EB43A7-D3B6-4096-9BFE-3A7278807D9B}" srcOrd="0" destOrd="0" presId="urn:microsoft.com/office/officeart/2005/8/layout/hierarchy3"/>
    <dgm:cxn modelId="{C1618D08-EA6C-4B9B-94F5-4D0A489D8321}" type="presParOf" srcId="{86A50638-0D43-4061-AE2A-2FD4A0BD9AF6}" destId="{C5A7812D-8B62-47DD-940A-695027F5C9B4}" srcOrd="1" destOrd="0" presId="urn:microsoft.com/office/officeart/2005/8/layout/hierarchy3"/>
    <dgm:cxn modelId="{BD615ED9-826C-4186-9A11-BD2CE78DBA61}" type="presParOf" srcId="{01D1BA0A-D30D-474E-B698-E36F0B366FCA}" destId="{64C2936C-60ED-4B31-B572-7E1E859D04E2}" srcOrd="1" destOrd="0" presId="urn:microsoft.com/office/officeart/2005/8/layout/hierarchy3"/>
    <dgm:cxn modelId="{08DC8511-8085-4566-92B9-2665634167FF}" type="presParOf" srcId="{64C2936C-60ED-4B31-B572-7E1E859D04E2}" destId="{235F7276-E858-4FD8-8650-822231D3F7A6}" srcOrd="0" destOrd="0" presId="urn:microsoft.com/office/officeart/2005/8/layout/hierarchy3"/>
    <dgm:cxn modelId="{E751B78F-E8AA-4658-A56F-1ED87759051C}" type="presParOf" srcId="{64C2936C-60ED-4B31-B572-7E1E859D04E2}" destId="{9504FAC9-D84C-44E7-BD52-A55E973AA492}" srcOrd="1" destOrd="0" presId="urn:microsoft.com/office/officeart/2005/8/layout/hierarchy3"/>
    <dgm:cxn modelId="{D4FA288D-F674-4D0C-A415-D74864AD9267}" type="presParOf" srcId="{64C2936C-60ED-4B31-B572-7E1E859D04E2}" destId="{3D5E9C9F-ACFF-4315-AC80-BC5A677E519F}" srcOrd="2" destOrd="0" presId="urn:microsoft.com/office/officeart/2005/8/layout/hierarchy3"/>
    <dgm:cxn modelId="{857559BA-87B4-44E7-891A-0F1C5254F92B}" type="presParOf" srcId="{64C2936C-60ED-4B31-B572-7E1E859D04E2}" destId="{897048F1-D9E4-4E06-BA9D-39ADA4716888}" srcOrd="3" destOrd="0" presId="urn:microsoft.com/office/officeart/2005/8/layout/hierarchy3"/>
    <dgm:cxn modelId="{CCE4847E-850E-4169-8E06-0ED2919789AF}" type="presParOf" srcId="{64C2936C-60ED-4B31-B572-7E1E859D04E2}" destId="{2FD96856-CFFC-4FAC-871A-3C3D2D339266}" srcOrd="4" destOrd="0" presId="urn:microsoft.com/office/officeart/2005/8/layout/hierarchy3"/>
    <dgm:cxn modelId="{1EDEF01A-77E4-4053-B522-B21A549F1A27}" type="presParOf" srcId="{64C2936C-60ED-4B31-B572-7E1E859D04E2}" destId="{BC7BFE08-6548-48C6-B6BC-D7071441FCF7}" srcOrd="5" destOrd="0" presId="urn:microsoft.com/office/officeart/2005/8/layout/hierarchy3"/>
    <dgm:cxn modelId="{2CB27188-0C6A-49AF-827F-D576D46095FC}" type="presParOf" srcId="{64C2936C-60ED-4B31-B572-7E1E859D04E2}" destId="{8D85168E-37BA-4481-93AC-493ECEB33DDE}" srcOrd="6" destOrd="0" presId="urn:microsoft.com/office/officeart/2005/8/layout/hierarchy3"/>
    <dgm:cxn modelId="{DA961020-3BEA-4FDC-9054-597EFEB94BBB}" type="presParOf" srcId="{64C2936C-60ED-4B31-B572-7E1E859D04E2}" destId="{7BD04D67-3E48-49E2-9B87-D20DADCDAD45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9445120-7061-4954-A4AD-DDDE96B9EDF0}" type="doc">
      <dgm:prSet loTypeId="urn:microsoft.com/office/officeart/2005/8/layout/hierarchy3" loCatId="list" qsTypeId="urn:microsoft.com/office/officeart/2005/8/quickstyle/3d5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B84BF998-299E-4D6B-9A74-BD9D63935D89}">
      <dgm:prSet phldrT="[Text]" custT="1"/>
      <dgm:spPr/>
      <dgm:t>
        <a:bodyPr/>
        <a:lstStyle/>
        <a:p>
          <a:r>
            <a:rPr lang="en-US" sz="2000" b="1" dirty="0"/>
            <a:t>PEMBIAYAAN SEBAGIAN KPBU OLEH PEMERINTAH</a:t>
          </a:r>
        </a:p>
      </dgm:t>
    </dgm:pt>
    <dgm:pt modelId="{AFC1BA8D-B282-4BC7-BB4B-6BB047322D3A}" type="parTrans" cxnId="{70C00E21-F3AE-4B6A-A012-EA66B0AC8FBA}">
      <dgm:prSet/>
      <dgm:spPr/>
      <dgm:t>
        <a:bodyPr/>
        <a:lstStyle/>
        <a:p>
          <a:endParaRPr lang="en-US" sz="1800"/>
        </a:p>
      </dgm:t>
    </dgm:pt>
    <dgm:pt modelId="{4EF26869-5763-4E21-8772-9EF46EB7D172}" type="sibTrans" cxnId="{70C00E21-F3AE-4B6A-A012-EA66B0AC8FBA}">
      <dgm:prSet/>
      <dgm:spPr/>
      <dgm:t>
        <a:bodyPr/>
        <a:lstStyle/>
        <a:p>
          <a:endParaRPr lang="en-US" sz="1800"/>
        </a:p>
      </dgm:t>
    </dgm:pt>
    <dgm:pt modelId="{61D648E8-D022-4FB2-871D-051F1DA350C7}">
      <dgm:prSet phldrT="[Text]" custT="1"/>
      <dgm:spPr/>
      <dgm:t>
        <a:bodyPr/>
        <a:lstStyle/>
        <a:p>
          <a:pPr algn="l"/>
          <a:r>
            <a:rPr lang="en-US" sz="1800" b="1" dirty="0" err="1"/>
            <a:t>Penyediaan</a:t>
          </a:r>
          <a:r>
            <a:rPr lang="en-US" sz="1800" b="1" dirty="0"/>
            <a:t> </a:t>
          </a:r>
          <a:r>
            <a:rPr lang="en-US" sz="1800" b="1" dirty="0" err="1"/>
            <a:t>sebagian</a:t>
          </a:r>
          <a:r>
            <a:rPr lang="en-US" sz="1800" b="1" dirty="0"/>
            <a:t> </a:t>
          </a:r>
          <a:r>
            <a:rPr lang="en-US" sz="1800" b="1" dirty="0" err="1"/>
            <a:t>infrastruktur</a:t>
          </a:r>
          <a:r>
            <a:rPr lang="en-US" sz="1800" b="1" dirty="0"/>
            <a:t> yang </a:t>
          </a:r>
          <a:r>
            <a:rPr lang="en-US" sz="1800" b="1" dirty="0" err="1"/>
            <a:t>dibiayai</a:t>
          </a:r>
          <a:r>
            <a:rPr lang="en-US" sz="1800" b="1" dirty="0"/>
            <a:t> </a:t>
          </a:r>
          <a:r>
            <a:rPr lang="en-US" sz="1800" b="1" dirty="0" err="1"/>
            <a:t>pemerintah</a:t>
          </a:r>
          <a:r>
            <a:rPr lang="en-US" sz="1800" b="1" dirty="0"/>
            <a:t> </a:t>
          </a:r>
          <a:r>
            <a:rPr lang="en-US" sz="1800" b="1" dirty="0" err="1"/>
            <a:t>dilaksanakan</a:t>
          </a:r>
          <a:r>
            <a:rPr lang="en-US" sz="1800" b="1" dirty="0"/>
            <a:t> </a:t>
          </a:r>
          <a:r>
            <a:rPr lang="en-US" sz="1800" b="1" dirty="0" err="1"/>
            <a:t>oleh</a:t>
          </a:r>
          <a:r>
            <a:rPr lang="en-US" sz="1800" b="1" dirty="0"/>
            <a:t> </a:t>
          </a:r>
          <a:r>
            <a:rPr lang="en-US" sz="1800" b="1" dirty="0" err="1"/>
            <a:t>badan</a:t>
          </a:r>
          <a:r>
            <a:rPr lang="en-US" sz="1800" b="1" dirty="0"/>
            <a:t> </a:t>
          </a:r>
          <a:r>
            <a:rPr lang="en-US" sz="1800" b="1" dirty="0" err="1"/>
            <a:t>usaha</a:t>
          </a:r>
          <a:r>
            <a:rPr lang="en-US" sz="1800" b="1" dirty="0"/>
            <a:t> </a:t>
          </a:r>
          <a:r>
            <a:rPr lang="en-US" sz="1800" b="1" dirty="0" err="1"/>
            <a:t>pelaksana</a:t>
          </a:r>
          <a:endParaRPr lang="en-US" sz="1800" b="1" dirty="0"/>
        </a:p>
      </dgm:t>
    </dgm:pt>
    <dgm:pt modelId="{90324BAE-9128-48AD-94DE-F9A40492119D}" type="parTrans" cxnId="{153BEFCA-1098-4268-B135-D8A0CF395E85}">
      <dgm:prSet/>
      <dgm:spPr/>
      <dgm:t>
        <a:bodyPr/>
        <a:lstStyle/>
        <a:p>
          <a:endParaRPr lang="en-US" sz="1800"/>
        </a:p>
      </dgm:t>
    </dgm:pt>
    <dgm:pt modelId="{16F2E5A7-170D-4041-A32F-8448225DC34C}" type="sibTrans" cxnId="{153BEFCA-1098-4268-B135-D8A0CF395E85}">
      <dgm:prSet/>
      <dgm:spPr/>
      <dgm:t>
        <a:bodyPr/>
        <a:lstStyle/>
        <a:p>
          <a:endParaRPr lang="en-US" sz="1800"/>
        </a:p>
      </dgm:t>
    </dgm:pt>
    <dgm:pt modelId="{4C26CA5A-5104-4E1D-B770-FB4C768103B7}" type="pres">
      <dgm:prSet presAssocID="{E9445120-7061-4954-A4AD-DDDE96B9EDF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01D1BA0A-D30D-474E-B698-E36F0B366FCA}" type="pres">
      <dgm:prSet presAssocID="{B84BF998-299E-4D6B-9A74-BD9D63935D89}" presName="root" presStyleCnt="0"/>
      <dgm:spPr/>
    </dgm:pt>
    <dgm:pt modelId="{86A50638-0D43-4061-AE2A-2FD4A0BD9AF6}" type="pres">
      <dgm:prSet presAssocID="{B84BF998-299E-4D6B-9A74-BD9D63935D89}" presName="rootComposite" presStyleCnt="0"/>
      <dgm:spPr/>
    </dgm:pt>
    <dgm:pt modelId="{62EB43A7-D3B6-4096-9BFE-3A7278807D9B}" type="pres">
      <dgm:prSet presAssocID="{B84BF998-299E-4D6B-9A74-BD9D63935D89}" presName="rootText" presStyleLbl="node1" presStyleIdx="0" presStyleCnt="1" custScaleX="186111" custScaleY="98084" custLinFactNeighborY="-4884"/>
      <dgm:spPr/>
      <dgm:t>
        <a:bodyPr/>
        <a:lstStyle/>
        <a:p>
          <a:endParaRPr lang="id-ID"/>
        </a:p>
      </dgm:t>
    </dgm:pt>
    <dgm:pt modelId="{C5A7812D-8B62-47DD-940A-695027F5C9B4}" type="pres">
      <dgm:prSet presAssocID="{B84BF998-299E-4D6B-9A74-BD9D63935D89}" presName="rootConnector" presStyleLbl="node1" presStyleIdx="0" presStyleCnt="1"/>
      <dgm:spPr/>
      <dgm:t>
        <a:bodyPr/>
        <a:lstStyle/>
        <a:p>
          <a:endParaRPr lang="id-ID"/>
        </a:p>
      </dgm:t>
    </dgm:pt>
    <dgm:pt modelId="{64C2936C-60ED-4B31-B572-7E1E859D04E2}" type="pres">
      <dgm:prSet presAssocID="{B84BF998-299E-4D6B-9A74-BD9D63935D89}" presName="childShape" presStyleCnt="0"/>
      <dgm:spPr/>
    </dgm:pt>
    <dgm:pt modelId="{235F7276-E858-4FD8-8650-822231D3F7A6}" type="pres">
      <dgm:prSet presAssocID="{90324BAE-9128-48AD-94DE-F9A40492119D}" presName="Name13" presStyleLbl="parChTrans1D2" presStyleIdx="0" presStyleCnt="1"/>
      <dgm:spPr/>
      <dgm:t>
        <a:bodyPr/>
        <a:lstStyle/>
        <a:p>
          <a:endParaRPr lang="id-ID"/>
        </a:p>
      </dgm:t>
    </dgm:pt>
    <dgm:pt modelId="{9504FAC9-D84C-44E7-BD52-A55E973AA492}" type="pres">
      <dgm:prSet presAssocID="{61D648E8-D022-4FB2-871D-051F1DA350C7}" presName="childText" presStyleLbl="bgAcc1" presStyleIdx="0" presStyleCnt="1" custScaleX="183018" custScaleY="25733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0C00E21-F3AE-4B6A-A012-EA66B0AC8FBA}" srcId="{E9445120-7061-4954-A4AD-DDDE96B9EDF0}" destId="{B84BF998-299E-4D6B-9A74-BD9D63935D89}" srcOrd="0" destOrd="0" parTransId="{AFC1BA8D-B282-4BC7-BB4B-6BB047322D3A}" sibTransId="{4EF26869-5763-4E21-8772-9EF46EB7D172}"/>
    <dgm:cxn modelId="{153BEFCA-1098-4268-B135-D8A0CF395E85}" srcId="{B84BF998-299E-4D6B-9A74-BD9D63935D89}" destId="{61D648E8-D022-4FB2-871D-051F1DA350C7}" srcOrd="0" destOrd="0" parTransId="{90324BAE-9128-48AD-94DE-F9A40492119D}" sibTransId="{16F2E5A7-170D-4041-A32F-8448225DC34C}"/>
    <dgm:cxn modelId="{EEB38B67-040F-42A8-A446-837FDD6EF17E}" type="presOf" srcId="{B84BF998-299E-4D6B-9A74-BD9D63935D89}" destId="{62EB43A7-D3B6-4096-9BFE-3A7278807D9B}" srcOrd="0" destOrd="0" presId="urn:microsoft.com/office/officeart/2005/8/layout/hierarchy3"/>
    <dgm:cxn modelId="{B85B14AF-CB0E-484C-95D5-CD13AA316176}" type="presOf" srcId="{B84BF998-299E-4D6B-9A74-BD9D63935D89}" destId="{C5A7812D-8B62-47DD-940A-695027F5C9B4}" srcOrd="1" destOrd="0" presId="urn:microsoft.com/office/officeart/2005/8/layout/hierarchy3"/>
    <dgm:cxn modelId="{F9AE3A93-A4D1-4F01-AE9F-F4848CA87D73}" type="presOf" srcId="{E9445120-7061-4954-A4AD-DDDE96B9EDF0}" destId="{4C26CA5A-5104-4E1D-B770-FB4C768103B7}" srcOrd="0" destOrd="0" presId="urn:microsoft.com/office/officeart/2005/8/layout/hierarchy3"/>
    <dgm:cxn modelId="{7F101F60-7DDE-4266-A67E-8D171B160362}" type="presOf" srcId="{61D648E8-D022-4FB2-871D-051F1DA350C7}" destId="{9504FAC9-D84C-44E7-BD52-A55E973AA492}" srcOrd="0" destOrd="0" presId="urn:microsoft.com/office/officeart/2005/8/layout/hierarchy3"/>
    <dgm:cxn modelId="{00BCCD24-128F-43CD-AAFA-0A7BC3C2F503}" type="presOf" srcId="{90324BAE-9128-48AD-94DE-F9A40492119D}" destId="{235F7276-E858-4FD8-8650-822231D3F7A6}" srcOrd="0" destOrd="0" presId="urn:microsoft.com/office/officeart/2005/8/layout/hierarchy3"/>
    <dgm:cxn modelId="{CF50E286-D7EE-4920-B12B-97F7552B9C87}" type="presParOf" srcId="{4C26CA5A-5104-4E1D-B770-FB4C768103B7}" destId="{01D1BA0A-D30D-474E-B698-E36F0B366FCA}" srcOrd="0" destOrd="0" presId="urn:microsoft.com/office/officeart/2005/8/layout/hierarchy3"/>
    <dgm:cxn modelId="{0454F115-924B-429B-9471-7AA9185190F4}" type="presParOf" srcId="{01D1BA0A-D30D-474E-B698-E36F0B366FCA}" destId="{86A50638-0D43-4061-AE2A-2FD4A0BD9AF6}" srcOrd="0" destOrd="0" presId="urn:microsoft.com/office/officeart/2005/8/layout/hierarchy3"/>
    <dgm:cxn modelId="{818D9334-CD9C-408F-8F49-2E2977B9F028}" type="presParOf" srcId="{86A50638-0D43-4061-AE2A-2FD4A0BD9AF6}" destId="{62EB43A7-D3B6-4096-9BFE-3A7278807D9B}" srcOrd="0" destOrd="0" presId="urn:microsoft.com/office/officeart/2005/8/layout/hierarchy3"/>
    <dgm:cxn modelId="{67144885-FAB3-40B1-B19C-63ECCC3D5109}" type="presParOf" srcId="{86A50638-0D43-4061-AE2A-2FD4A0BD9AF6}" destId="{C5A7812D-8B62-47DD-940A-695027F5C9B4}" srcOrd="1" destOrd="0" presId="urn:microsoft.com/office/officeart/2005/8/layout/hierarchy3"/>
    <dgm:cxn modelId="{1FB146A2-5092-472E-BFE6-CF8EC4A0445E}" type="presParOf" srcId="{01D1BA0A-D30D-474E-B698-E36F0B366FCA}" destId="{64C2936C-60ED-4B31-B572-7E1E859D04E2}" srcOrd="1" destOrd="0" presId="urn:microsoft.com/office/officeart/2005/8/layout/hierarchy3"/>
    <dgm:cxn modelId="{D491CBDE-A258-4C50-ABE1-44CE36C26980}" type="presParOf" srcId="{64C2936C-60ED-4B31-B572-7E1E859D04E2}" destId="{235F7276-E858-4FD8-8650-822231D3F7A6}" srcOrd="0" destOrd="0" presId="urn:microsoft.com/office/officeart/2005/8/layout/hierarchy3"/>
    <dgm:cxn modelId="{969C3D10-86AE-4073-A2D5-AE1C007F36F0}" type="presParOf" srcId="{64C2936C-60ED-4B31-B572-7E1E859D04E2}" destId="{9504FAC9-D84C-44E7-BD52-A55E973AA49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28FA85-900E-428F-B112-FEB1982A9BD2}">
      <dsp:nvSpPr>
        <dsp:cNvPr id="0" name=""/>
        <dsp:cNvSpPr/>
      </dsp:nvSpPr>
      <dsp:spPr>
        <a:xfrm>
          <a:off x="685539" y="500"/>
          <a:ext cx="1731129" cy="2465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/>
            <a:t>PHLN</a:t>
          </a:r>
        </a:p>
      </dsp:txBody>
      <dsp:txXfrm>
        <a:off x="692761" y="7722"/>
        <a:ext cx="1716685" cy="232123"/>
      </dsp:txXfrm>
    </dsp:sp>
    <dsp:sp modelId="{4F63D8AE-F4E9-4955-87AD-E3580B47F37B}">
      <dsp:nvSpPr>
        <dsp:cNvPr id="0" name=""/>
        <dsp:cNvSpPr/>
      </dsp:nvSpPr>
      <dsp:spPr>
        <a:xfrm>
          <a:off x="858652" y="247068"/>
          <a:ext cx="173112" cy="501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1385"/>
              </a:lnTo>
              <a:lnTo>
                <a:pt x="173112" y="5013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64A9CA-A5C7-4C19-BFDF-98F0C05276A0}">
      <dsp:nvSpPr>
        <dsp:cNvPr id="0" name=""/>
        <dsp:cNvSpPr/>
      </dsp:nvSpPr>
      <dsp:spPr>
        <a:xfrm>
          <a:off x="1031765" y="414197"/>
          <a:ext cx="1605791" cy="6685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Penyusunan</a:t>
          </a:r>
          <a:r>
            <a:rPr lang="en-US" sz="1400" kern="1200" dirty="0"/>
            <a:t> </a:t>
          </a:r>
          <a:r>
            <a:rPr lang="en-US" sz="1400" kern="1200" dirty="0" err="1"/>
            <a:t>daftar</a:t>
          </a:r>
          <a:r>
            <a:rPr lang="en-US" sz="1400" kern="1200" dirty="0"/>
            <a:t> </a:t>
          </a:r>
          <a:r>
            <a:rPr lang="en-US" sz="1400" kern="1200" dirty="0" err="1"/>
            <a:t>rencana</a:t>
          </a:r>
          <a:r>
            <a:rPr lang="en-US" sz="1400" kern="1200" dirty="0"/>
            <a:t> </a:t>
          </a:r>
          <a:r>
            <a:rPr lang="en-US" sz="1400" kern="1200" dirty="0" err="1"/>
            <a:t>proyek</a:t>
          </a:r>
          <a:endParaRPr lang="id-ID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baseline="0" dirty="0"/>
            <a:t> (</a:t>
          </a:r>
          <a:r>
            <a:rPr lang="en-US" sz="1400" i="1" kern="1200" baseline="0" dirty="0"/>
            <a:t>Blue Book</a:t>
          </a:r>
          <a:r>
            <a:rPr lang="en-US" sz="1400" kern="1200" baseline="0" dirty="0"/>
            <a:t>)</a:t>
          </a:r>
          <a:endParaRPr lang="id-ID" sz="1400" kern="1200" dirty="0"/>
        </a:p>
      </dsp:txBody>
      <dsp:txXfrm>
        <a:off x="1051345" y="433777"/>
        <a:ext cx="1566631" cy="629353"/>
      </dsp:txXfrm>
    </dsp:sp>
    <dsp:sp modelId="{618709A5-EEB1-4BF0-B0A5-694D8CDBEC37}">
      <dsp:nvSpPr>
        <dsp:cNvPr id="0" name=""/>
        <dsp:cNvSpPr/>
      </dsp:nvSpPr>
      <dsp:spPr>
        <a:xfrm>
          <a:off x="858652" y="247068"/>
          <a:ext cx="173112" cy="13370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7027"/>
              </a:lnTo>
              <a:lnTo>
                <a:pt x="173112" y="13370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8783A5-5DB9-4609-A579-DF2937DD75F0}">
      <dsp:nvSpPr>
        <dsp:cNvPr id="0" name=""/>
        <dsp:cNvSpPr/>
      </dsp:nvSpPr>
      <dsp:spPr>
        <a:xfrm>
          <a:off x="1031765" y="1249839"/>
          <a:ext cx="1605791" cy="6685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baseline="0"/>
            <a:t>Readiness Criteria</a:t>
          </a:r>
          <a:endParaRPr lang="en-US" sz="1400" kern="1200" baseline="0" dirty="0"/>
        </a:p>
      </dsp:txBody>
      <dsp:txXfrm>
        <a:off x="1051345" y="1269419"/>
        <a:ext cx="1566631" cy="629353"/>
      </dsp:txXfrm>
    </dsp:sp>
    <dsp:sp modelId="{DBCEE61E-4FBA-4832-8CB6-5D52028317E8}">
      <dsp:nvSpPr>
        <dsp:cNvPr id="0" name=""/>
        <dsp:cNvSpPr/>
      </dsp:nvSpPr>
      <dsp:spPr>
        <a:xfrm>
          <a:off x="858652" y="247068"/>
          <a:ext cx="173112" cy="21154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5471"/>
              </a:lnTo>
              <a:lnTo>
                <a:pt x="173112" y="21154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AFF848-93BF-459B-B920-0EC211872DDA}">
      <dsp:nvSpPr>
        <dsp:cNvPr id="0" name=""/>
        <dsp:cNvSpPr/>
      </dsp:nvSpPr>
      <dsp:spPr>
        <a:xfrm>
          <a:off x="1031765" y="2028283"/>
          <a:ext cx="1605791" cy="6685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baseline="0" dirty="0" err="1"/>
            <a:t>Daftar</a:t>
          </a:r>
          <a:r>
            <a:rPr lang="en-US" sz="1400" kern="1200" baseline="0" dirty="0"/>
            <a:t> </a:t>
          </a:r>
          <a:r>
            <a:rPr lang="en-US" sz="1400" kern="1200" baseline="0" dirty="0" err="1"/>
            <a:t>Kegiatan</a:t>
          </a:r>
          <a:r>
            <a:rPr lang="en-US" sz="1400" kern="1200" baseline="0" dirty="0"/>
            <a:t> </a:t>
          </a:r>
          <a:endParaRPr lang="id-ID" sz="1400" kern="1200" baseline="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baseline="0" dirty="0"/>
            <a:t>(</a:t>
          </a:r>
          <a:r>
            <a:rPr lang="en-US" sz="1400" i="1" kern="1200" baseline="0" dirty="0"/>
            <a:t>Green Book)</a:t>
          </a:r>
          <a:endParaRPr lang="en-US" sz="1400" kern="1200" dirty="0"/>
        </a:p>
      </dsp:txBody>
      <dsp:txXfrm>
        <a:off x="1051345" y="2047863"/>
        <a:ext cx="1566631" cy="629353"/>
      </dsp:txXfrm>
    </dsp:sp>
    <dsp:sp modelId="{24153DB0-017C-4C2D-8CAB-321E4C541373}">
      <dsp:nvSpPr>
        <dsp:cNvPr id="0" name=""/>
        <dsp:cNvSpPr/>
      </dsp:nvSpPr>
      <dsp:spPr>
        <a:xfrm>
          <a:off x="858652" y="247068"/>
          <a:ext cx="173112" cy="2865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5316"/>
              </a:lnTo>
              <a:lnTo>
                <a:pt x="173112" y="28653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EECDAE-79F2-4003-B0EC-12A3F0BC6E3D}">
      <dsp:nvSpPr>
        <dsp:cNvPr id="0" name=""/>
        <dsp:cNvSpPr/>
      </dsp:nvSpPr>
      <dsp:spPr>
        <a:xfrm>
          <a:off x="1031765" y="2778128"/>
          <a:ext cx="1605791" cy="6685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Negosiasi</a:t>
          </a:r>
          <a:r>
            <a:rPr lang="en-US" sz="1400" kern="1200" baseline="0"/>
            <a:t> Pinjaman/Hibah</a:t>
          </a:r>
          <a:endParaRPr lang="en-US" sz="1400" kern="1200" dirty="0"/>
        </a:p>
      </dsp:txBody>
      <dsp:txXfrm>
        <a:off x="1051345" y="2797708"/>
        <a:ext cx="1566631" cy="629353"/>
      </dsp:txXfrm>
    </dsp:sp>
    <dsp:sp modelId="{6B6A6D6E-FCB0-4DAE-A803-C5EE164174FC}">
      <dsp:nvSpPr>
        <dsp:cNvPr id="0" name=""/>
        <dsp:cNvSpPr/>
      </dsp:nvSpPr>
      <dsp:spPr>
        <a:xfrm>
          <a:off x="858652" y="247068"/>
          <a:ext cx="173112" cy="3615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5161"/>
              </a:lnTo>
              <a:lnTo>
                <a:pt x="173112" y="36151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82DEA4-055A-4685-8BAB-91AE8EE066AC}">
      <dsp:nvSpPr>
        <dsp:cNvPr id="0" name=""/>
        <dsp:cNvSpPr/>
      </dsp:nvSpPr>
      <dsp:spPr>
        <a:xfrm>
          <a:off x="1031765" y="3527973"/>
          <a:ext cx="1605791" cy="6685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baseline="0" dirty="0" err="1"/>
            <a:t>Perjanjian</a:t>
          </a:r>
          <a:r>
            <a:rPr lang="en-US" sz="1400" kern="1200" baseline="0" dirty="0"/>
            <a:t> </a:t>
          </a:r>
          <a:r>
            <a:rPr lang="en-US" sz="1400" kern="1200" baseline="0" dirty="0" err="1"/>
            <a:t>Pinjaman</a:t>
          </a:r>
          <a:r>
            <a:rPr lang="en-US" sz="1400" kern="1200" baseline="0" dirty="0"/>
            <a:t>/</a:t>
          </a:r>
          <a:r>
            <a:rPr lang="en-US" sz="1400" kern="1200" baseline="0" dirty="0" err="1"/>
            <a:t>Hibah</a:t>
          </a:r>
          <a:endParaRPr lang="en-US" sz="1400" kern="1200" dirty="0"/>
        </a:p>
      </dsp:txBody>
      <dsp:txXfrm>
        <a:off x="1051345" y="3547553"/>
        <a:ext cx="1566631" cy="629353"/>
      </dsp:txXfrm>
    </dsp:sp>
    <dsp:sp modelId="{4E3427F6-8753-459C-B950-A55A092FE8C5}">
      <dsp:nvSpPr>
        <dsp:cNvPr id="0" name=""/>
        <dsp:cNvSpPr/>
      </dsp:nvSpPr>
      <dsp:spPr>
        <a:xfrm>
          <a:off x="858652" y="247068"/>
          <a:ext cx="173112" cy="4181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81221"/>
              </a:lnTo>
              <a:lnTo>
                <a:pt x="173112" y="41812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75D425-BA1E-4254-8CD4-46FACB560B9B}">
      <dsp:nvSpPr>
        <dsp:cNvPr id="0" name=""/>
        <dsp:cNvSpPr/>
      </dsp:nvSpPr>
      <dsp:spPr>
        <a:xfrm>
          <a:off x="1031765" y="4263518"/>
          <a:ext cx="1605791" cy="3295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baseline="0" dirty="0" err="1"/>
            <a:t>Pelaksanaan</a:t>
          </a:r>
          <a:r>
            <a:rPr lang="en-US" sz="1400" kern="1200" baseline="0" dirty="0"/>
            <a:t> </a:t>
          </a:r>
          <a:endParaRPr lang="en-US" sz="1400" kern="1200" dirty="0"/>
        </a:p>
      </dsp:txBody>
      <dsp:txXfrm>
        <a:off x="1041417" y="4273170"/>
        <a:ext cx="1586487" cy="31023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EB43A7-D3B6-4096-9BFE-3A7278807D9B}">
      <dsp:nvSpPr>
        <dsp:cNvPr id="0" name=""/>
        <dsp:cNvSpPr/>
      </dsp:nvSpPr>
      <dsp:spPr>
        <a:xfrm>
          <a:off x="984" y="313375"/>
          <a:ext cx="2961974" cy="942800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DUKUNGAN PEMERINTAH</a:t>
          </a:r>
        </a:p>
      </dsp:txBody>
      <dsp:txXfrm>
        <a:off x="28598" y="340989"/>
        <a:ext cx="2906746" cy="887572"/>
      </dsp:txXfrm>
    </dsp:sp>
    <dsp:sp modelId="{235F7276-E858-4FD8-8650-822231D3F7A6}">
      <dsp:nvSpPr>
        <dsp:cNvPr id="0" name=""/>
        <dsp:cNvSpPr/>
      </dsp:nvSpPr>
      <dsp:spPr>
        <a:xfrm>
          <a:off x="297182" y="1256175"/>
          <a:ext cx="296197" cy="753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3073"/>
              </a:lnTo>
              <a:lnTo>
                <a:pt x="296197" y="753073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04FAC9-D84C-44E7-BD52-A55E973AA492}">
      <dsp:nvSpPr>
        <dsp:cNvPr id="0" name=""/>
        <dsp:cNvSpPr/>
      </dsp:nvSpPr>
      <dsp:spPr>
        <a:xfrm>
          <a:off x="593379" y="1506795"/>
          <a:ext cx="3215635" cy="10049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err="1"/>
            <a:t>Tujuan</a:t>
          </a:r>
          <a:r>
            <a:rPr lang="en-US" sz="1800" b="0" kern="1200" dirty="0"/>
            <a:t>: </a:t>
          </a:r>
          <a:r>
            <a:rPr lang="en-US" sz="1800" b="0" kern="1200" dirty="0" err="1"/>
            <a:t>meningkatkan</a:t>
          </a:r>
          <a:r>
            <a:rPr lang="en-US" sz="1800" b="0" kern="1200" dirty="0"/>
            <a:t> </a:t>
          </a:r>
          <a:r>
            <a:rPr lang="en-US" sz="1800" b="0" kern="1200" dirty="0" err="1"/>
            <a:t>kelayakan</a:t>
          </a:r>
          <a:r>
            <a:rPr lang="en-US" sz="1800" b="0" kern="1200" dirty="0"/>
            <a:t> </a:t>
          </a:r>
          <a:r>
            <a:rPr lang="en-US" sz="1800" b="0" kern="1200" dirty="0" err="1"/>
            <a:t>finansial</a:t>
          </a:r>
          <a:r>
            <a:rPr lang="en-US" sz="1800" b="0" kern="1200" dirty="0"/>
            <a:t> </a:t>
          </a:r>
          <a:r>
            <a:rPr lang="en-US" sz="1800" b="0" kern="1200" dirty="0" err="1"/>
            <a:t>dan</a:t>
          </a:r>
          <a:r>
            <a:rPr lang="en-US" sz="1800" b="0" kern="1200" dirty="0"/>
            <a:t> </a:t>
          </a:r>
          <a:r>
            <a:rPr lang="en-US" sz="1800" b="0" kern="1200" dirty="0" err="1"/>
            <a:t>efektifitas</a:t>
          </a:r>
          <a:r>
            <a:rPr lang="en-US" sz="1800" b="0" kern="1200" dirty="0"/>
            <a:t> KPBU</a:t>
          </a:r>
        </a:p>
      </dsp:txBody>
      <dsp:txXfrm>
        <a:off x="622812" y="1536228"/>
        <a:ext cx="3156769" cy="946040"/>
      </dsp:txXfrm>
    </dsp:sp>
    <dsp:sp modelId="{73FC3DA8-8DB9-47BD-B346-29A6D5C4A17D}">
      <dsp:nvSpPr>
        <dsp:cNvPr id="0" name=""/>
        <dsp:cNvSpPr/>
      </dsp:nvSpPr>
      <dsp:spPr>
        <a:xfrm>
          <a:off x="297182" y="1256175"/>
          <a:ext cx="296197" cy="26249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4903"/>
              </a:lnTo>
              <a:lnTo>
                <a:pt x="296197" y="2624903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FD1C5-7ED5-454F-A4D6-138EB41D40CC}">
      <dsp:nvSpPr>
        <dsp:cNvPr id="0" name=""/>
        <dsp:cNvSpPr/>
      </dsp:nvSpPr>
      <dsp:spPr>
        <a:xfrm>
          <a:off x="593379" y="2621861"/>
          <a:ext cx="3215635" cy="25184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/>
            <a:t>Bentuk</a:t>
          </a:r>
          <a:r>
            <a:rPr lang="en-US" sz="1800" kern="1200"/>
            <a:t>: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latin typeface="Calibri" pitchFamily="34" charset="0"/>
              <a:cs typeface="Calibri" pitchFamily="34" charset="0"/>
            </a:rPr>
            <a:t>VGF atau insentif perpajakan yang disetujui Menteri Keuangan; dan/atau</a:t>
          </a:r>
          <a:endParaRPr lang="en-US" sz="1800" b="1" kern="1200">
            <a:latin typeface="Calibri" pitchFamily="34" charset="0"/>
            <a:cs typeface="Calibri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latin typeface="Calibri" pitchFamily="34" charset="0"/>
              <a:cs typeface="Calibri" pitchFamily="34" charset="0"/>
            </a:rPr>
            <a:t>Bentuk lainnya yang dapat diberikan oleh Menteri/Kepala Lembaga/Kepala Daerah sesuai ketentuan peraturan perundang-undangan.</a:t>
          </a:r>
          <a:endParaRPr lang="en-US" sz="1800" kern="1200" dirty="0">
            <a:latin typeface="Calibri" pitchFamily="34" charset="0"/>
            <a:cs typeface="Calibri" pitchFamily="34" charset="0"/>
          </a:endParaRPr>
        </a:p>
      </dsp:txBody>
      <dsp:txXfrm>
        <a:off x="667141" y="2695623"/>
        <a:ext cx="3068111" cy="237091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EB43A7-D3B6-4096-9BFE-3A7278807D9B}">
      <dsp:nvSpPr>
        <dsp:cNvPr id="0" name=""/>
        <dsp:cNvSpPr/>
      </dsp:nvSpPr>
      <dsp:spPr>
        <a:xfrm>
          <a:off x="984" y="313375"/>
          <a:ext cx="2961974" cy="942800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JAMINAN PEMERINTAH</a:t>
          </a:r>
        </a:p>
      </dsp:txBody>
      <dsp:txXfrm>
        <a:off x="28598" y="340989"/>
        <a:ext cx="2906746" cy="887572"/>
      </dsp:txXfrm>
    </dsp:sp>
    <dsp:sp modelId="{235F7276-E858-4FD8-8650-822231D3F7A6}">
      <dsp:nvSpPr>
        <dsp:cNvPr id="0" name=""/>
        <dsp:cNvSpPr/>
      </dsp:nvSpPr>
      <dsp:spPr>
        <a:xfrm>
          <a:off x="297182" y="1256175"/>
          <a:ext cx="296197" cy="753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3073"/>
              </a:lnTo>
              <a:lnTo>
                <a:pt x="296197" y="753073"/>
              </a:lnTo>
            </a:path>
          </a:pathLst>
        </a:custGeom>
        <a:noFill/>
        <a:ln w="127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04FAC9-D84C-44E7-BD52-A55E973AA492}">
      <dsp:nvSpPr>
        <dsp:cNvPr id="0" name=""/>
        <dsp:cNvSpPr/>
      </dsp:nvSpPr>
      <dsp:spPr>
        <a:xfrm>
          <a:off x="593379" y="1506795"/>
          <a:ext cx="3215635" cy="10049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err="1"/>
            <a:t>Tujuan</a:t>
          </a:r>
          <a:r>
            <a:rPr lang="en-US" sz="1800" b="0" kern="1200" dirty="0"/>
            <a:t>: </a:t>
          </a:r>
          <a:r>
            <a:rPr lang="en-US" sz="1800" b="0" kern="1200" dirty="0" err="1"/>
            <a:t>untuk</a:t>
          </a:r>
          <a:r>
            <a:rPr lang="en-US" sz="1800" b="0" kern="1200" dirty="0"/>
            <a:t> </a:t>
          </a:r>
          <a:r>
            <a:rPr lang="en-US" sz="1800" b="0" kern="1200" dirty="0" err="1"/>
            <a:t>meningkatkan</a:t>
          </a:r>
          <a:r>
            <a:rPr lang="en-US" sz="1800" b="0" kern="1200" dirty="0"/>
            <a:t> </a:t>
          </a:r>
          <a:r>
            <a:rPr lang="en-US" sz="1800" b="0" kern="1200" dirty="0" err="1"/>
            <a:t>bankabilitas</a:t>
          </a:r>
          <a:r>
            <a:rPr lang="en-US" sz="1800" b="0" kern="1200" dirty="0"/>
            <a:t> </a:t>
          </a:r>
          <a:r>
            <a:rPr lang="en-US" sz="1800" b="0" kern="1200" dirty="0" err="1"/>
            <a:t>dan</a:t>
          </a:r>
          <a:r>
            <a:rPr lang="en-US" sz="1800" b="0" kern="1200" dirty="0"/>
            <a:t> </a:t>
          </a:r>
          <a:r>
            <a:rPr lang="en-US" sz="1800" b="0" kern="1200" dirty="0" err="1"/>
            <a:t>kelayakan</a:t>
          </a:r>
          <a:r>
            <a:rPr lang="en-US" sz="1800" b="0" kern="1200" dirty="0"/>
            <a:t> </a:t>
          </a:r>
          <a:r>
            <a:rPr lang="en-US" sz="1800" b="0" kern="1200" dirty="0" err="1"/>
            <a:t>kredit</a:t>
          </a:r>
          <a:r>
            <a:rPr lang="en-US" sz="1800" b="0" kern="1200" dirty="0"/>
            <a:t> </a:t>
          </a:r>
          <a:r>
            <a:rPr lang="en-US" sz="1800" b="0" kern="1200" dirty="0" err="1"/>
            <a:t>proyek</a:t>
          </a:r>
          <a:r>
            <a:rPr lang="en-US" sz="1800" b="0" kern="1200" dirty="0"/>
            <a:t> KPBU</a:t>
          </a:r>
        </a:p>
      </dsp:txBody>
      <dsp:txXfrm>
        <a:off x="622812" y="1536228"/>
        <a:ext cx="3156769" cy="946040"/>
      </dsp:txXfrm>
    </dsp:sp>
    <dsp:sp modelId="{73FC3DA8-8DB9-47BD-B346-29A6D5C4A17D}">
      <dsp:nvSpPr>
        <dsp:cNvPr id="0" name=""/>
        <dsp:cNvSpPr/>
      </dsp:nvSpPr>
      <dsp:spPr>
        <a:xfrm>
          <a:off x="297182" y="1256175"/>
          <a:ext cx="296197" cy="26249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4903"/>
              </a:lnTo>
              <a:lnTo>
                <a:pt x="296197" y="2624903"/>
              </a:lnTo>
            </a:path>
          </a:pathLst>
        </a:custGeom>
        <a:noFill/>
        <a:ln w="127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FD1C5-7ED5-454F-A4D6-138EB41D40CC}">
      <dsp:nvSpPr>
        <dsp:cNvPr id="0" name=""/>
        <dsp:cNvSpPr/>
      </dsp:nvSpPr>
      <dsp:spPr>
        <a:xfrm>
          <a:off x="593379" y="2621861"/>
          <a:ext cx="3215635" cy="25184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err="1"/>
            <a:t>Prinsip</a:t>
          </a:r>
          <a:r>
            <a:rPr lang="en-US" sz="1800" kern="1200" dirty="0"/>
            <a:t>: </a:t>
          </a:r>
        </a:p>
        <a:p>
          <a:pPr marL="236538" lvl="0" indent="-236538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-   </a:t>
          </a:r>
          <a:r>
            <a:rPr lang="en-US" sz="1800" kern="1200" dirty="0" err="1"/>
            <a:t>Alokasi</a:t>
          </a:r>
          <a:r>
            <a:rPr lang="en-US" sz="1800" kern="1200" dirty="0"/>
            <a:t> </a:t>
          </a:r>
          <a:r>
            <a:rPr lang="en-US" sz="1800" kern="1200" dirty="0" err="1"/>
            <a:t>risiko</a:t>
          </a:r>
          <a:endParaRPr lang="en-US" sz="1800" kern="1200" dirty="0"/>
        </a:p>
        <a:p>
          <a:pPr marL="236538" lvl="0" indent="-236538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-   </a:t>
          </a:r>
          <a:r>
            <a:rPr lang="en-US" sz="1800" kern="1200" dirty="0" err="1"/>
            <a:t>Diberikan</a:t>
          </a:r>
          <a:r>
            <a:rPr lang="en-US" sz="1800" kern="1200" dirty="0"/>
            <a:t> </a:t>
          </a:r>
          <a:r>
            <a:rPr lang="en-US" sz="1800" kern="1200" dirty="0" err="1"/>
            <a:t>dengan</a:t>
          </a:r>
          <a:r>
            <a:rPr lang="en-US" sz="1800" kern="1200" dirty="0"/>
            <a:t> </a:t>
          </a:r>
          <a:r>
            <a:rPr lang="en-US" sz="1800" kern="1200" dirty="0" err="1"/>
            <a:t>memperhatikan</a:t>
          </a:r>
          <a:r>
            <a:rPr lang="en-US" sz="1800" kern="1200" dirty="0"/>
            <a:t> </a:t>
          </a:r>
          <a:r>
            <a:rPr lang="en-US" sz="1800" kern="1200" dirty="0" err="1"/>
            <a:t>prinsip</a:t>
          </a:r>
          <a:r>
            <a:rPr lang="en-US" sz="1800" kern="1200" dirty="0"/>
            <a:t> </a:t>
          </a:r>
          <a:r>
            <a:rPr lang="en-US" sz="1800" kern="1200" dirty="0" err="1"/>
            <a:t>pengelolaan</a:t>
          </a:r>
          <a:r>
            <a:rPr lang="en-US" sz="1800" kern="1200" dirty="0"/>
            <a:t> </a:t>
          </a:r>
          <a:r>
            <a:rPr lang="en-US" sz="1800" kern="1200" dirty="0" err="1"/>
            <a:t>dan</a:t>
          </a:r>
          <a:r>
            <a:rPr lang="en-US" sz="1800" kern="1200" dirty="0"/>
            <a:t> </a:t>
          </a:r>
          <a:r>
            <a:rPr lang="en-US" sz="1800" kern="1200" dirty="0" err="1"/>
            <a:t>pengendalian</a:t>
          </a:r>
          <a:r>
            <a:rPr lang="en-US" sz="1800" kern="1200" dirty="0"/>
            <a:t> </a:t>
          </a:r>
          <a:r>
            <a:rPr lang="en-US" sz="1800" kern="1200" dirty="0" err="1"/>
            <a:t>risiko</a:t>
          </a:r>
          <a:r>
            <a:rPr lang="en-US" sz="1800" kern="1200" dirty="0"/>
            <a:t> </a:t>
          </a:r>
          <a:r>
            <a:rPr lang="en-US" sz="1800" kern="1200" dirty="0" err="1"/>
            <a:t>keuangan</a:t>
          </a:r>
          <a:r>
            <a:rPr lang="en-US" sz="1800" kern="1200" dirty="0"/>
            <a:t> </a:t>
          </a:r>
          <a:r>
            <a:rPr lang="en-US" sz="1800" kern="1200" dirty="0" err="1"/>
            <a:t>dalam</a:t>
          </a:r>
          <a:r>
            <a:rPr lang="en-US" sz="1800" kern="1200" dirty="0"/>
            <a:t> </a:t>
          </a:r>
          <a:r>
            <a:rPr lang="en-US" sz="1800" kern="1200" dirty="0" err="1"/>
            <a:t>Anggaran</a:t>
          </a:r>
          <a:r>
            <a:rPr lang="en-US" sz="1800" kern="1200" dirty="0"/>
            <a:t> </a:t>
          </a:r>
          <a:r>
            <a:rPr lang="en-US" sz="1800" kern="1200" dirty="0" err="1"/>
            <a:t>Pendapatan</a:t>
          </a:r>
          <a:r>
            <a:rPr lang="en-US" sz="1800" kern="1200" dirty="0"/>
            <a:t> </a:t>
          </a:r>
          <a:r>
            <a:rPr lang="en-US" sz="1800" kern="1200" dirty="0" err="1"/>
            <a:t>dan</a:t>
          </a:r>
          <a:r>
            <a:rPr lang="en-US" sz="1800" kern="1200" dirty="0"/>
            <a:t> </a:t>
          </a:r>
          <a:r>
            <a:rPr lang="en-US" sz="1800" kern="1200" dirty="0" err="1"/>
            <a:t>Belanja</a:t>
          </a:r>
          <a:r>
            <a:rPr lang="en-US" sz="1800" kern="1200" dirty="0"/>
            <a:t> Negara.</a:t>
          </a:r>
          <a:endParaRPr lang="en-US" sz="1800" kern="1200" dirty="0">
            <a:latin typeface="Calibri" pitchFamily="34" charset="0"/>
            <a:cs typeface="Calibri" pitchFamily="34" charset="0"/>
          </a:endParaRPr>
        </a:p>
      </dsp:txBody>
      <dsp:txXfrm>
        <a:off x="667141" y="2695623"/>
        <a:ext cx="3068111" cy="237091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EB43A7-D3B6-4096-9BFE-3A7278807D9B}">
      <dsp:nvSpPr>
        <dsp:cNvPr id="0" name=""/>
        <dsp:cNvSpPr/>
      </dsp:nvSpPr>
      <dsp:spPr>
        <a:xfrm>
          <a:off x="1427" y="183933"/>
          <a:ext cx="3001457" cy="95387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PEMBAYARAN OLEH PENGGUNA DALAM BENTUK TARIF</a:t>
          </a:r>
        </a:p>
      </dsp:txBody>
      <dsp:txXfrm>
        <a:off x="29365" y="211871"/>
        <a:ext cx="2945581" cy="898002"/>
      </dsp:txXfrm>
    </dsp:sp>
    <dsp:sp modelId="{235F7276-E858-4FD8-8650-822231D3F7A6}">
      <dsp:nvSpPr>
        <dsp:cNvPr id="0" name=""/>
        <dsp:cNvSpPr/>
      </dsp:nvSpPr>
      <dsp:spPr>
        <a:xfrm>
          <a:off x="301572" y="1137811"/>
          <a:ext cx="300145" cy="686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6702"/>
              </a:lnTo>
              <a:lnTo>
                <a:pt x="300145" y="68670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04FAC9-D84C-44E7-BD52-A55E973AA492}">
      <dsp:nvSpPr>
        <dsp:cNvPr id="0" name=""/>
        <dsp:cNvSpPr/>
      </dsp:nvSpPr>
      <dsp:spPr>
        <a:xfrm>
          <a:off x="601718" y="1378784"/>
          <a:ext cx="2988507" cy="8914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PJPK </a:t>
          </a:r>
          <a:r>
            <a:rPr lang="en-US" sz="1800" b="1" kern="1200" dirty="0" err="1"/>
            <a:t>menetapkan</a:t>
          </a:r>
          <a:r>
            <a:rPr lang="en-US" sz="1800" b="1" kern="1200" dirty="0"/>
            <a:t> </a:t>
          </a:r>
          <a:r>
            <a:rPr lang="en-US" sz="1800" b="1" kern="1200" dirty="0" err="1"/>
            <a:t>tarif</a:t>
          </a:r>
          <a:r>
            <a:rPr lang="en-US" sz="1800" b="1" kern="1200" dirty="0"/>
            <a:t> </a:t>
          </a:r>
          <a:r>
            <a:rPr lang="en-US" sz="1800" b="1" kern="1200" dirty="0" err="1"/>
            <a:t>awal</a:t>
          </a:r>
          <a:r>
            <a:rPr lang="en-US" sz="1800" b="1" kern="1200" dirty="0"/>
            <a:t> </a:t>
          </a:r>
          <a:r>
            <a:rPr lang="en-US" sz="1800" b="1" kern="1200" dirty="0" err="1"/>
            <a:t>atas</a:t>
          </a:r>
          <a:r>
            <a:rPr lang="en-US" sz="1800" b="1" kern="1200" dirty="0"/>
            <a:t> </a:t>
          </a:r>
          <a:r>
            <a:rPr lang="en-US" sz="1800" b="1" kern="1200" dirty="0" err="1"/>
            <a:t>penyediaan</a:t>
          </a:r>
          <a:r>
            <a:rPr lang="en-US" sz="1800" b="1" kern="1200" dirty="0"/>
            <a:t> </a:t>
          </a:r>
          <a:r>
            <a:rPr lang="en-US" sz="1800" b="1" kern="1200" dirty="0" err="1"/>
            <a:t>infrastruktur</a:t>
          </a:r>
          <a:endParaRPr lang="en-US" sz="1800" b="1" kern="1200" dirty="0"/>
        </a:p>
      </dsp:txBody>
      <dsp:txXfrm>
        <a:off x="627828" y="1404894"/>
        <a:ext cx="2936287" cy="839237"/>
      </dsp:txXfrm>
    </dsp:sp>
    <dsp:sp modelId="{77FB9FE1-EFD8-4C3C-B42F-9DA082E42381}">
      <dsp:nvSpPr>
        <dsp:cNvPr id="0" name=""/>
        <dsp:cNvSpPr/>
      </dsp:nvSpPr>
      <dsp:spPr>
        <a:xfrm>
          <a:off x="301572" y="1137811"/>
          <a:ext cx="300145" cy="2478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8713"/>
              </a:lnTo>
              <a:lnTo>
                <a:pt x="300145" y="247871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F85BDB-A79F-4108-98C4-0C622BE953A6}">
      <dsp:nvSpPr>
        <dsp:cNvPr id="0" name=""/>
        <dsp:cNvSpPr/>
      </dsp:nvSpPr>
      <dsp:spPr>
        <a:xfrm>
          <a:off x="601718" y="2471832"/>
          <a:ext cx="3002596" cy="22893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/>
            <a:t>Tarif</a:t>
          </a:r>
          <a:r>
            <a:rPr lang="en-US" sz="1800" b="1" kern="1200" dirty="0"/>
            <a:t> </a:t>
          </a:r>
          <a:r>
            <a:rPr lang="en-US" sz="1800" b="1" kern="1200" dirty="0" err="1"/>
            <a:t>awal</a:t>
          </a:r>
          <a:r>
            <a:rPr lang="en-US" sz="1800" b="1" kern="1200" dirty="0"/>
            <a:t> </a:t>
          </a:r>
          <a:r>
            <a:rPr lang="en-US" sz="1800" b="1" kern="1200" dirty="0" err="1"/>
            <a:t>dan</a:t>
          </a:r>
          <a:r>
            <a:rPr lang="en-US" sz="1800" b="1" kern="1200" dirty="0"/>
            <a:t> </a:t>
          </a:r>
          <a:r>
            <a:rPr lang="en-US" sz="1800" b="1" kern="1200" dirty="0" err="1"/>
            <a:t>penyesuaiannya</a:t>
          </a:r>
          <a:r>
            <a:rPr lang="en-US" sz="1800" b="1" kern="1200" dirty="0"/>
            <a:t>, </a:t>
          </a:r>
          <a:r>
            <a:rPr lang="en-US" sz="1800" b="1" kern="1200" dirty="0" err="1"/>
            <a:t>ditetapkan</a:t>
          </a:r>
          <a:r>
            <a:rPr lang="en-US" sz="1800" b="1" kern="1200" dirty="0"/>
            <a:t> </a:t>
          </a:r>
          <a:r>
            <a:rPr lang="en-US" sz="1800" b="1" kern="1200" dirty="0" err="1"/>
            <a:t>untuk</a:t>
          </a:r>
          <a:r>
            <a:rPr lang="en-US" sz="1800" b="1" kern="1200" dirty="0"/>
            <a:t> </a:t>
          </a:r>
          <a:r>
            <a:rPr lang="fi-FI" sz="1800" b="1" kern="1200" dirty="0"/>
            <a:t>memastikan pengembalian investasi yang meliputi </a:t>
          </a:r>
          <a:r>
            <a:rPr lang="en-US" sz="1800" b="1" kern="1200" dirty="0" err="1"/>
            <a:t>penutupan</a:t>
          </a:r>
          <a:r>
            <a:rPr lang="en-US" sz="1800" b="1" kern="1200" dirty="0"/>
            <a:t> </a:t>
          </a:r>
          <a:r>
            <a:rPr lang="en-US" sz="1800" b="1" kern="1200" dirty="0" err="1"/>
            <a:t>biaya</a:t>
          </a:r>
          <a:r>
            <a:rPr lang="en-US" sz="1800" b="1" kern="1200" dirty="0"/>
            <a:t> modal, </a:t>
          </a:r>
          <a:r>
            <a:rPr lang="en-US" sz="1800" b="1" kern="1200" dirty="0" err="1"/>
            <a:t>biaya</a:t>
          </a:r>
          <a:r>
            <a:rPr lang="en-US" sz="1800" b="1" kern="1200" dirty="0"/>
            <a:t> </a:t>
          </a:r>
          <a:r>
            <a:rPr lang="en-US" sz="1800" b="1" kern="1200" dirty="0" err="1"/>
            <a:t>operasional</a:t>
          </a:r>
          <a:r>
            <a:rPr lang="en-US" sz="1800" b="1" kern="1200" dirty="0"/>
            <a:t>, </a:t>
          </a:r>
          <a:r>
            <a:rPr lang="en-US" sz="1800" b="1" kern="1200" dirty="0" err="1"/>
            <a:t>dan</a:t>
          </a:r>
          <a:r>
            <a:rPr lang="en-US" sz="1800" b="1" kern="1200" dirty="0"/>
            <a:t> </a:t>
          </a:r>
          <a:r>
            <a:rPr lang="en-US" sz="1800" b="1" kern="1200" dirty="0" err="1"/>
            <a:t>keuntungan</a:t>
          </a:r>
          <a:r>
            <a:rPr lang="en-US" sz="1800" b="1" kern="1200" dirty="0"/>
            <a:t> </a:t>
          </a:r>
          <a:r>
            <a:rPr lang="en-US" sz="1800" b="1" kern="1200" dirty="0" err="1"/>
            <a:t>dalam</a:t>
          </a:r>
          <a:r>
            <a:rPr lang="en-US" sz="1800" b="1" kern="1200" dirty="0"/>
            <a:t> </a:t>
          </a:r>
          <a:r>
            <a:rPr lang="en-US" sz="1800" b="1" kern="1200" dirty="0" err="1"/>
            <a:t>kurun</a:t>
          </a:r>
          <a:r>
            <a:rPr lang="en-US" sz="1800" b="1" kern="1200" dirty="0"/>
            <a:t> </a:t>
          </a:r>
          <a:r>
            <a:rPr lang="en-US" sz="1800" b="1" kern="1200" dirty="0" err="1"/>
            <a:t>waktu</a:t>
          </a:r>
          <a:r>
            <a:rPr lang="en-US" sz="1800" b="1" kern="1200" dirty="0"/>
            <a:t> </a:t>
          </a:r>
          <a:r>
            <a:rPr lang="en-US" sz="1800" b="1" kern="1200" dirty="0" err="1"/>
            <a:t>tertentu</a:t>
          </a:r>
          <a:endParaRPr lang="en-US" sz="1800" b="1" kern="1200" dirty="0"/>
        </a:p>
      </dsp:txBody>
      <dsp:txXfrm>
        <a:off x="668772" y="2538886"/>
        <a:ext cx="2868488" cy="215527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EB43A7-D3B6-4096-9BFE-3A7278807D9B}">
      <dsp:nvSpPr>
        <dsp:cNvPr id="0" name=""/>
        <dsp:cNvSpPr/>
      </dsp:nvSpPr>
      <dsp:spPr>
        <a:xfrm>
          <a:off x="31104" y="268358"/>
          <a:ext cx="3616565" cy="9205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PEMBAYARAN KETERSEDIAAN LAYANAN (</a:t>
          </a:r>
          <a:r>
            <a:rPr lang="en-US" sz="2000" b="1" i="1" kern="1200" dirty="0"/>
            <a:t>AVAILABILITY PAYMENT</a:t>
          </a:r>
          <a:r>
            <a:rPr lang="en-US" sz="2000" b="1" kern="1200" dirty="0"/>
            <a:t>)</a:t>
          </a:r>
        </a:p>
      </dsp:txBody>
      <dsp:txXfrm>
        <a:off x="58066" y="295320"/>
        <a:ext cx="3562641" cy="866622"/>
      </dsp:txXfrm>
    </dsp:sp>
    <dsp:sp modelId="{235F7276-E858-4FD8-8650-822231D3F7A6}">
      <dsp:nvSpPr>
        <dsp:cNvPr id="0" name=""/>
        <dsp:cNvSpPr/>
      </dsp:nvSpPr>
      <dsp:spPr>
        <a:xfrm>
          <a:off x="392761" y="1188905"/>
          <a:ext cx="331820" cy="976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6125"/>
              </a:lnTo>
              <a:lnTo>
                <a:pt x="331820" y="97612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04FAC9-D84C-44E7-BD52-A55E973AA492}">
      <dsp:nvSpPr>
        <dsp:cNvPr id="0" name=""/>
        <dsp:cNvSpPr/>
      </dsp:nvSpPr>
      <dsp:spPr>
        <a:xfrm>
          <a:off x="724582" y="1282058"/>
          <a:ext cx="3664846" cy="17659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/>
            <a:t>PJPK </a:t>
          </a:r>
          <a:r>
            <a:rPr lang="en-US" sz="1800" b="0" kern="1200" dirty="0" err="1"/>
            <a:t>menganggarkan</a:t>
          </a:r>
          <a:r>
            <a:rPr lang="en-US" sz="1800" b="0" kern="1200" dirty="0"/>
            <a:t> </a:t>
          </a:r>
          <a:r>
            <a:rPr lang="en-US" sz="1800" b="0" kern="1200" dirty="0" err="1"/>
            <a:t>dana</a:t>
          </a:r>
          <a:r>
            <a:rPr lang="en-US" sz="1800" b="0" kern="1200" dirty="0"/>
            <a:t> </a:t>
          </a:r>
          <a:r>
            <a:rPr lang="en-US" sz="1800" b="0" kern="1200" dirty="0" err="1"/>
            <a:t>Pembayaran</a:t>
          </a:r>
          <a:r>
            <a:rPr lang="en-US" sz="1800" b="0" kern="1200" dirty="0"/>
            <a:t> </a:t>
          </a:r>
          <a:r>
            <a:rPr lang="en-US" sz="1800" b="0" kern="1200" dirty="0" err="1"/>
            <a:t>Ketersediaan</a:t>
          </a:r>
          <a:r>
            <a:rPr lang="en-US" sz="1800" b="0" kern="1200" dirty="0"/>
            <a:t> </a:t>
          </a:r>
          <a:r>
            <a:rPr lang="en-US" sz="1800" b="0" kern="1200" dirty="0" err="1"/>
            <a:t>Layanan</a:t>
          </a:r>
          <a:r>
            <a:rPr lang="en-US" sz="1800" b="0" kern="1200" dirty="0"/>
            <a:t> </a:t>
          </a:r>
          <a:r>
            <a:rPr lang="en-US" sz="1800" b="0" kern="1200" dirty="0" err="1"/>
            <a:t>untuk</a:t>
          </a:r>
          <a:r>
            <a:rPr lang="en-US" sz="1800" b="0" kern="1200" dirty="0"/>
            <a:t> </a:t>
          </a:r>
          <a:r>
            <a:rPr lang="en-US" sz="1800" b="0" kern="1200" dirty="0" err="1"/>
            <a:t>Penyediaan</a:t>
          </a:r>
          <a:r>
            <a:rPr lang="en-US" sz="1800" b="0" kern="1200" dirty="0"/>
            <a:t> </a:t>
          </a:r>
          <a:r>
            <a:rPr lang="en-US" sz="1800" b="0" kern="1200" dirty="0" err="1"/>
            <a:t>Infrastruktur</a:t>
          </a:r>
          <a:r>
            <a:rPr lang="en-US" sz="1800" b="0" kern="1200" dirty="0"/>
            <a:t> yang </a:t>
          </a:r>
          <a:r>
            <a:rPr lang="en-US" sz="1800" b="0" kern="1200" dirty="0" err="1"/>
            <a:t>dilakukan</a:t>
          </a:r>
          <a:r>
            <a:rPr lang="en-US" sz="1800" b="0" kern="1200" dirty="0"/>
            <a:t> </a:t>
          </a:r>
          <a:r>
            <a:rPr lang="en-US" sz="1800" b="0" kern="1200" dirty="0" err="1"/>
            <a:t>oleh</a:t>
          </a:r>
          <a:r>
            <a:rPr lang="en-US" sz="1800" b="0" kern="1200" dirty="0"/>
            <a:t> </a:t>
          </a:r>
          <a:r>
            <a:rPr lang="en-US" sz="1800" b="0" kern="1200" dirty="0" err="1"/>
            <a:t>Badan</a:t>
          </a:r>
          <a:r>
            <a:rPr lang="en-US" sz="1800" b="0" kern="1200" dirty="0"/>
            <a:t> Usaha </a:t>
          </a:r>
          <a:r>
            <a:rPr lang="fi-FI" sz="1800" b="0" kern="1200" dirty="0"/>
            <a:t>Pelaksana pada masa operasi selama jangka waktu yang diatur dalam Perjanjian Kerja Sama.</a:t>
          </a:r>
          <a:endParaRPr lang="en-US" sz="1800" b="0" kern="1200" dirty="0"/>
        </a:p>
      </dsp:txBody>
      <dsp:txXfrm>
        <a:off x="776305" y="1333781"/>
        <a:ext cx="3561400" cy="1662496"/>
      </dsp:txXfrm>
    </dsp:sp>
    <dsp:sp modelId="{9F920E3A-D4F2-4EA7-960B-A290B4859C0C}">
      <dsp:nvSpPr>
        <dsp:cNvPr id="0" name=""/>
        <dsp:cNvSpPr/>
      </dsp:nvSpPr>
      <dsp:spPr>
        <a:xfrm>
          <a:off x="392761" y="1188905"/>
          <a:ext cx="331820" cy="2907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7694"/>
              </a:lnTo>
              <a:lnTo>
                <a:pt x="331820" y="290769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5089E3-49F4-456C-8AD3-EE7EFCBEB80C}">
      <dsp:nvSpPr>
        <dsp:cNvPr id="0" name=""/>
        <dsp:cNvSpPr/>
      </dsp:nvSpPr>
      <dsp:spPr>
        <a:xfrm>
          <a:off x="724582" y="3286757"/>
          <a:ext cx="3649672" cy="16196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PJPK </a:t>
          </a:r>
          <a:r>
            <a:rPr lang="en-US" sz="1700" kern="1200" dirty="0" err="1"/>
            <a:t>melakukan</a:t>
          </a:r>
          <a:r>
            <a:rPr lang="en-US" sz="1700" kern="1200" dirty="0"/>
            <a:t> </a:t>
          </a:r>
          <a:r>
            <a:rPr lang="en-US" sz="1700" kern="1200" dirty="0" err="1"/>
            <a:t>Pembayaran</a:t>
          </a:r>
          <a:r>
            <a:rPr lang="en-US" sz="1700" kern="1200" dirty="0"/>
            <a:t> </a:t>
          </a:r>
          <a:r>
            <a:rPr lang="en-US" sz="1700" kern="1200" dirty="0" err="1"/>
            <a:t>Ketersediaan</a:t>
          </a:r>
          <a:r>
            <a:rPr lang="en-US" sz="1700" kern="1200" dirty="0"/>
            <a:t> </a:t>
          </a:r>
          <a:r>
            <a:rPr lang="en-US" sz="1700" kern="1200" dirty="0" err="1"/>
            <a:t>Layanan</a:t>
          </a:r>
          <a:r>
            <a:rPr lang="en-US" sz="1700" kern="1200" dirty="0"/>
            <a:t>, </a:t>
          </a:r>
          <a:r>
            <a:rPr lang="en-US" sz="1700" kern="1200" dirty="0" err="1"/>
            <a:t>apabila</a:t>
          </a:r>
          <a:r>
            <a:rPr lang="en-US" sz="1700" kern="1200" dirty="0"/>
            <a:t> </a:t>
          </a:r>
          <a:r>
            <a:rPr lang="en-US" sz="1700" kern="1200" dirty="0" err="1"/>
            <a:t>Badan</a:t>
          </a:r>
          <a:r>
            <a:rPr lang="en-US" sz="1700" kern="1200" dirty="0"/>
            <a:t> Usaha </a:t>
          </a:r>
          <a:r>
            <a:rPr lang="en-US" sz="1700" kern="1200" dirty="0" err="1"/>
            <a:t>Pelaksana</a:t>
          </a:r>
          <a:r>
            <a:rPr lang="en-US" sz="1700" kern="1200" dirty="0"/>
            <a:t> </a:t>
          </a:r>
          <a:r>
            <a:rPr lang="en-US" sz="1700" kern="1200" dirty="0" err="1"/>
            <a:t>telah</a:t>
          </a:r>
          <a:r>
            <a:rPr lang="en-US" sz="1700" kern="1200" dirty="0"/>
            <a:t> </a:t>
          </a:r>
          <a:r>
            <a:rPr lang="en-US" sz="1700" kern="1200" dirty="0" err="1"/>
            <a:t>mengoperasikan</a:t>
          </a:r>
          <a:r>
            <a:rPr lang="en-US" sz="1700" kern="1200" dirty="0"/>
            <a:t> </a:t>
          </a:r>
          <a:r>
            <a:rPr lang="en-US" sz="1700" kern="1200" dirty="0" err="1"/>
            <a:t>Infrastruktur</a:t>
          </a:r>
          <a:r>
            <a:rPr lang="en-US" sz="1700" kern="1200" dirty="0"/>
            <a:t> yang </a:t>
          </a:r>
          <a:r>
            <a:rPr lang="en-US" sz="1700" kern="1200" dirty="0" err="1"/>
            <a:t>dikerjasamakan</a:t>
          </a:r>
          <a:r>
            <a:rPr lang="en-US" sz="1700" kern="1200" dirty="0"/>
            <a:t> </a:t>
          </a:r>
          <a:r>
            <a:rPr lang="en-US" sz="1700" kern="1200" dirty="0" err="1"/>
            <a:t>sesuai</a:t>
          </a:r>
          <a:r>
            <a:rPr lang="en-US" sz="1700" kern="1200" dirty="0"/>
            <a:t> </a:t>
          </a:r>
          <a:r>
            <a:rPr lang="en-US" sz="1700" kern="1200" dirty="0" err="1"/>
            <a:t>dengan</a:t>
          </a:r>
          <a:r>
            <a:rPr lang="en-US" sz="1700" kern="1200" dirty="0"/>
            <a:t> </a:t>
          </a:r>
          <a:r>
            <a:rPr lang="en-US" sz="1700" kern="1200" dirty="0" err="1"/>
            <a:t>syarat</a:t>
          </a:r>
          <a:r>
            <a:rPr lang="en-US" sz="1700" kern="1200" dirty="0"/>
            <a:t> yang  </a:t>
          </a:r>
          <a:r>
            <a:rPr lang="en-US" sz="1700" kern="1200" dirty="0" err="1"/>
            <a:t>ditetapkan</a:t>
          </a:r>
          <a:r>
            <a:rPr lang="en-US" sz="1700" kern="1200" dirty="0"/>
            <a:t> </a:t>
          </a:r>
          <a:r>
            <a:rPr lang="en-US" sz="1700" kern="1200" dirty="0" err="1"/>
            <a:t>dalam</a:t>
          </a:r>
          <a:r>
            <a:rPr lang="en-US" sz="1700" kern="1200" dirty="0"/>
            <a:t> </a:t>
          </a:r>
          <a:r>
            <a:rPr lang="en-US" sz="1700" kern="1200" dirty="0" err="1"/>
            <a:t>perjajian</a:t>
          </a:r>
          <a:r>
            <a:rPr lang="en-US" sz="1700" kern="1200" dirty="0"/>
            <a:t> </a:t>
          </a:r>
          <a:r>
            <a:rPr lang="en-US" sz="1700" kern="1200" dirty="0" err="1"/>
            <a:t>kerjasama</a:t>
          </a:r>
          <a:endParaRPr lang="en-US" sz="1700" kern="1200" dirty="0"/>
        </a:p>
      </dsp:txBody>
      <dsp:txXfrm>
        <a:off x="772021" y="3334196"/>
        <a:ext cx="3554794" cy="152480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EB43A7-D3B6-4096-9BFE-3A7278807D9B}">
      <dsp:nvSpPr>
        <dsp:cNvPr id="0" name=""/>
        <dsp:cNvSpPr/>
      </dsp:nvSpPr>
      <dsp:spPr>
        <a:xfrm>
          <a:off x="1332" y="44077"/>
          <a:ext cx="3427908" cy="7492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BENTUK LAINNYA</a:t>
          </a:r>
        </a:p>
      </dsp:txBody>
      <dsp:txXfrm>
        <a:off x="23276" y="66021"/>
        <a:ext cx="3384020" cy="705320"/>
      </dsp:txXfrm>
    </dsp:sp>
    <dsp:sp modelId="{235F7276-E858-4FD8-8650-822231D3F7A6}">
      <dsp:nvSpPr>
        <dsp:cNvPr id="0" name=""/>
        <dsp:cNvSpPr/>
      </dsp:nvSpPr>
      <dsp:spPr>
        <a:xfrm>
          <a:off x="344123" y="793286"/>
          <a:ext cx="342790" cy="821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1000"/>
              </a:lnTo>
              <a:lnTo>
                <a:pt x="342790" y="82100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04FAC9-D84C-44E7-BD52-A55E973AA492}">
      <dsp:nvSpPr>
        <dsp:cNvPr id="0" name=""/>
        <dsp:cNvSpPr/>
      </dsp:nvSpPr>
      <dsp:spPr>
        <a:xfrm>
          <a:off x="686914" y="1018772"/>
          <a:ext cx="2893152" cy="11910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/>
            <a:t>sepanjang</a:t>
          </a:r>
          <a:r>
            <a:rPr lang="en-US" sz="1800" b="1" kern="1200" dirty="0"/>
            <a:t> </a:t>
          </a:r>
          <a:r>
            <a:rPr lang="en-US" sz="1800" b="1" kern="1200" dirty="0" err="1"/>
            <a:t>tidak</a:t>
          </a:r>
          <a:r>
            <a:rPr lang="en-US" sz="1800" b="1" kern="1200" dirty="0"/>
            <a:t> </a:t>
          </a:r>
          <a:r>
            <a:rPr lang="en-US" sz="1800" b="1" kern="1200" dirty="0" err="1"/>
            <a:t>bertentangan</a:t>
          </a:r>
          <a:r>
            <a:rPr lang="en-US" sz="1800" b="1" kern="1200" dirty="0"/>
            <a:t> </a:t>
          </a:r>
          <a:r>
            <a:rPr lang="en-US" sz="1800" b="1" kern="1200" dirty="0" err="1"/>
            <a:t>dengan</a:t>
          </a:r>
          <a:r>
            <a:rPr lang="en-US" sz="1800" b="1" kern="1200" dirty="0"/>
            <a:t> </a:t>
          </a:r>
          <a:r>
            <a:rPr lang="en-US" sz="1800" b="1" kern="1200" dirty="0" err="1"/>
            <a:t>peraturan</a:t>
          </a:r>
          <a:r>
            <a:rPr lang="en-US" sz="1800" b="1" kern="1200" dirty="0"/>
            <a:t> </a:t>
          </a:r>
          <a:r>
            <a:rPr lang="en-US" sz="1800" b="1" kern="1200" dirty="0" err="1"/>
            <a:t>perundang-undangan</a:t>
          </a:r>
          <a:endParaRPr lang="en-US" sz="1800" b="0" kern="1200" dirty="0"/>
        </a:p>
      </dsp:txBody>
      <dsp:txXfrm>
        <a:off x="721798" y="1053656"/>
        <a:ext cx="2823384" cy="112126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B0C99B-4D60-431C-B9EF-BC3D582C20B0}">
      <dsp:nvSpPr>
        <dsp:cNvPr id="0" name=""/>
        <dsp:cNvSpPr/>
      </dsp:nvSpPr>
      <dsp:spPr>
        <a:xfrm>
          <a:off x="557741" y="3890"/>
          <a:ext cx="2308637" cy="90157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SOLICITED PROJECT</a:t>
          </a:r>
          <a:endParaRPr lang="en-US" sz="1800" kern="1200" dirty="0"/>
        </a:p>
      </dsp:txBody>
      <dsp:txXfrm>
        <a:off x="584147" y="30296"/>
        <a:ext cx="2255825" cy="848767"/>
      </dsp:txXfrm>
    </dsp:sp>
    <dsp:sp modelId="{94B6A143-9864-47D5-AEE1-87D8348D448C}">
      <dsp:nvSpPr>
        <dsp:cNvPr id="0" name=""/>
        <dsp:cNvSpPr/>
      </dsp:nvSpPr>
      <dsp:spPr>
        <a:xfrm>
          <a:off x="788604" y="905469"/>
          <a:ext cx="230863" cy="6761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6184"/>
              </a:lnTo>
              <a:lnTo>
                <a:pt x="230863" y="67618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6A8EE9-1E38-4349-8190-1ACC389479F2}">
      <dsp:nvSpPr>
        <dsp:cNvPr id="0" name=""/>
        <dsp:cNvSpPr/>
      </dsp:nvSpPr>
      <dsp:spPr>
        <a:xfrm>
          <a:off x="1019468" y="1130864"/>
          <a:ext cx="4238331" cy="9015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/>
            <a:t>Inisiatif</a:t>
          </a:r>
          <a:r>
            <a:rPr lang="en-US" sz="1800" kern="1200" dirty="0"/>
            <a:t>  </a:t>
          </a:r>
          <a:r>
            <a:rPr lang="en-US" sz="1800" kern="1200" dirty="0" err="1"/>
            <a:t>Pemerintah</a:t>
          </a:r>
          <a:endParaRPr lang="en-US" sz="1800" kern="1200" dirty="0"/>
        </a:p>
      </dsp:txBody>
      <dsp:txXfrm>
        <a:off x="1045874" y="1157270"/>
        <a:ext cx="4185519" cy="848767"/>
      </dsp:txXfrm>
    </dsp:sp>
    <dsp:sp modelId="{361E33F3-1C4D-401C-B57F-89D695F35151}">
      <dsp:nvSpPr>
        <dsp:cNvPr id="0" name=""/>
        <dsp:cNvSpPr/>
      </dsp:nvSpPr>
      <dsp:spPr>
        <a:xfrm>
          <a:off x="788604" y="905469"/>
          <a:ext cx="230863" cy="18031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3158"/>
              </a:lnTo>
              <a:lnTo>
                <a:pt x="230863" y="180315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9FC7CF-65C9-4C77-BCE5-0AC753C0DE68}">
      <dsp:nvSpPr>
        <dsp:cNvPr id="0" name=""/>
        <dsp:cNvSpPr/>
      </dsp:nvSpPr>
      <dsp:spPr>
        <a:xfrm>
          <a:off x="1019468" y="2257838"/>
          <a:ext cx="4238331" cy="9015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/>
            <a:t>Penyiapan</a:t>
          </a:r>
          <a:r>
            <a:rPr lang="en-US" sz="1800" kern="1200" dirty="0"/>
            <a:t> </a:t>
          </a:r>
          <a:r>
            <a:rPr lang="en-US" sz="1800" kern="1200" dirty="0" err="1"/>
            <a:t>proyek</a:t>
          </a:r>
          <a:r>
            <a:rPr lang="en-US" sz="1800" kern="1200" dirty="0"/>
            <a:t> </a:t>
          </a:r>
          <a:r>
            <a:rPr lang="en-US" sz="1800" kern="1200" dirty="0" err="1"/>
            <a:t>dilakukan</a:t>
          </a:r>
          <a:r>
            <a:rPr lang="en-US" sz="1800" kern="1200" dirty="0"/>
            <a:t> </a:t>
          </a:r>
          <a:r>
            <a:rPr lang="en-US" sz="1800" kern="1200" dirty="0" err="1"/>
            <a:t>oleh</a:t>
          </a:r>
          <a:r>
            <a:rPr lang="en-US" sz="1800" kern="1200" dirty="0"/>
            <a:t> </a:t>
          </a:r>
          <a:r>
            <a:rPr lang="en-US" sz="1800" kern="1200" dirty="0" err="1"/>
            <a:t>pemerintah</a:t>
          </a:r>
          <a:r>
            <a:rPr lang="en-US" sz="1800" kern="1200" dirty="0"/>
            <a:t> (</a:t>
          </a:r>
          <a:r>
            <a:rPr lang="en-US" sz="1800" kern="1200" dirty="0" err="1"/>
            <a:t>Pra</a:t>
          </a:r>
          <a:r>
            <a:rPr lang="en-US" sz="1800" kern="1200" dirty="0"/>
            <a:t> </a:t>
          </a:r>
          <a:r>
            <a:rPr lang="en-US" sz="1800" kern="1200" dirty="0" err="1"/>
            <a:t>Studi</a:t>
          </a:r>
          <a:r>
            <a:rPr lang="en-US" sz="1800" kern="1200" dirty="0"/>
            <a:t> </a:t>
          </a:r>
          <a:r>
            <a:rPr lang="en-US" sz="1800" kern="1200" dirty="0" err="1"/>
            <a:t>Kelayakan</a:t>
          </a:r>
          <a:r>
            <a:rPr lang="en-US" sz="1800" kern="1200" dirty="0"/>
            <a:t>)</a:t>
          </a:r>
        </a:p>
      </dsp:txBody>
      <dsp:txXfrm>
        <a:off x="1045874" y="2284244"/>
        <a:ext cx="4185519" cy="848767"/>
      </dsp:txXfrm>
    </dsp:sp>
    <dsp:sp modelId="{42438319-629E-46BF-96C6-84CAD296C40A}">
      <dsp:nvSpPr>
        <dsp:cNvPr id="0" name=""/>
        <dsp:cNvSpPr/>
      </dsp:nvSpPr>
      <dsp:spPr>
        <a:xfrm>
          <a:off x="788604" y="905469"/>
          <a:ext cx="230863" cy="2930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0132"/>
              </a:lnTo>
              <a:lnTo>
                <a:pt x="230863" y="293013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48C429-B8F3-41B7-835C-A80B618E2B11}">
      <dsp:nvSpPr>
        <dsp:cNvPr id="0" name=""/>
        <dsp:cNvSpPr/>
      </dsp:nvSpPr>
      <dsp:spPr>
        <a:xfrm>
          <a:off x="1019468" y="3384812"/>
          <a:ext cx="4238331" cy="9015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/>
            <a:t>Dapat</a:t>
          </a:r>
          <a:r>
            <a:rPr lang="en-US" sz="1800" kern="1200" dirty="0"/>
            <a:t> </a:t>
          </a:r>
          <a:r>
            <a:rPr lang="en-US" sz="1800" kern="1200" dirty="0" err="1"/>
            <a:t>memperoleh</a:t>
          </a:r>
          <a:r>
            <a:rPr lang="en-US" sz="1800" kern="1200" dirty="0"/>
            <a:t> </a:t>
          </a:r>
          <a:r>
            <a:rPr lang="en-US" sz="1800" kern="1200" dirty="0" err="1"/>
            <a:t>dukungan</a:t>
          </a:r>
          <a:r>
            <a:rPr lang="en-US" sz="1800" kern="1200" dirty="0"/>
            <a:t> </a:t>
          </a:r>
          <a:r>
            <a:rPr lang="en-US" sz="1800" kern="1200" dirty="0" err="1"/>
            <a:t>pemerintah</a:t>
          </a:r>
          <a:r>
            <a:rPr lang="en-US" sz="1800" kern="1200" dirty="0"/>
            <a:t> (</a:t>
          </a:r>
          <a:r>
            <a:rPr lang="en-US" sz="1800" kern="1200" dirty="0" err="1"/>
            <a:t>fiskal</a:t>
          </a:r>
          <a:r>
            <a:rPr lang="en-US" sz="1800" kern="1200" dirty="0"/>
            <a:t> </a:t>
          </a:r>
          <a:r>
            <a:rPr lang="en-US" sz="1800" kern="1200" dirty="0" err="1"/>
            <a:t>dan</a:t>
          </a:r>
          <a:r>
            <a:rPr lang="en-US" sz="1800" kern="1200" dirty="0"/>
            <a:t> non-</a:t>
          </a:r>
          <a:r>
            <a:rPr lang="en-US" sz="1800" kern="1200" dirty="0" err="1"/>
            <a:t>fiskal</a:t>
          </a:r>
          <a:r>
            <a:rPr lang="en-US" sz="1800" kern="1200" dirty="0"/>
            <a:t>)</a:t>
          </a:r>
        </a:p>
      </dsp:txBody>
      <dsp:txXfrm>
        <a:off x="1045874" y="3411218"/>
        <a:ext cx="4185519" cy="848767"/>
      </dsp:txXfrm>
    </dsp:sp>
    <dsp:sp modelId="{D32AC01F-8753-4095-B5E5-A05E1B8C38A8}">
      <dsp:nvSpPr>
        <dsp:cNvPr id="0" name=""/>
        <dsp:cNvSpPr/>
      </dsp:nvSpPr>
      <dsp:spPr>
        <a:xfrm>
          <a:off x="788604" y="905469"/>
          <a:ext cx="230863" cy="4057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57106"/>
              </a:lnTo>
              <a:lnTo>
                <a:pt x="230863" y="405710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7D4F03-B353-44BD-8481-30B820B2B3B3}">
      <dsp:nvSpPr>
        <dsp:cNvPr id="0" name=""/>
        <dsp:cNvSpPr/>
      </dsp:nvSpPr>
      <dsp:spPr>
        <a:xfrm>
          <a:off x="1019468" y="4511786"/>
          <a:ext cx="4238331" cy="9015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/>
            <a:t>Dapat</a:t>
          </a:r>
          <a:r>
            <a:rPr lang="en-US" sz="1800" kern="1200" dirty="0"/>
            <a:t> </a:t>
          </a:r>
          <a:r>
            <a:rPr lang="en-US" sz="1800" kern="1200" dirty="0" err="1"/>
            <a:t>memperoleh</a:t>
          </a:r>
          <a:r>
            <a:rPr lang="en-US" sz="1800" kern="1200" dirty="0"/>
            <a:t> </a:t>
          </a:r>
          <a:r>
            <a:rPr lang="en-US" sz="1800" kern="1200" dirty="0" err="1"/>
            <a:t>jaminan</a:t>
          </a:r>
          <a:r>
            <a:rPr lang="en-US" sz="1800" kern="1200" dirty="0"/>
            <a:t> </a:t>
          </a:r>
          <a:r>
            <a:rPr lang="en-US" sz="1800" kern="1200" dirty="0" err="1"/>
            <a:t>pemerintah</a:t>
          </a:r>
          <a:endParaRPr lang="en-US" sz="1800" kern="1200" dirty="0"/>
        </a:p>
      </dsp:txBody>
      <dsp:txXfrm>
        <a:off x="1045874" y="4538192"/>
        <a:ext cx="4185519" cy="84876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B0C99B-4D60-431C-B9EF-BC3D582C20B0}">
      <dsp:nvSpPr>
        <dsp:cNvPr id="0" name=""/>
        <dsp:cNvSpPr/>
      </dsp:nvSpPr>
      <dsp:spPr>
        <a:xfrm>
          <a:off x="2627" y="186084"/>
          <a:ext cx="2574691" cy="86813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UNSOLICITED PROJECT</a:t>
          </a:r>
          <a:endParaRPr lang="en-US" sz="1800" kern="1200" dirty="0"/>
        </a:p>
      </dsp:txBody>
      <dsp:txXfrm>
        <a:off x="28054" y="211511"/>
        <a:ext cx="2523837" cy="817278"/>
      </dsp:txXfrm>
    </dsp:sp>
    <dsp:sp modelId="{94B6A143-9864-47D5-AEE1-87D8348D448C}">
      <dsp:nvSpPr>
        <dsp:cNvPr id="0" name=""/>
        <dsp:cNvSpPr/>
      </dsp:nvSpPr>
      <dsp:spPr>
        <a:xfrm>
          <a:off x="260096" y="1054217"/>
          <a:ext cx="257469" cy="651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1099"/>
              </a:lnTo>
              <a:lnTo>
                <a:pt x="257469" y="65109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6A8EE9-1E38-4349-8190-1ACC389479F2}">
      <dsp:nvSpPr>
        <dsp:cNvPr id="0" name=""/>
        <dsp:cNvSpPr/>
      </dsp:nvSpPr>
      <dsp:spPr>
        <a:xfrm>
          <a:off x="517565" y="1271250"/>
          <a:ext cx="4127978" cy="8681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/>
            <a:t>Inisiatif</a:t>
          </a:r>
          <a:r>
            <a:rPr lang="en-US" sz="1800" kern="1200" dirty="0"/>
            <a:t> </a:t>
          </a:r>
          <a:r>
            <a:rPr lang="en-US" sz="1800" kern="1200" dirty="0" err="1"/>
            <a:t>Badan</a:t>
          </a:r>
          <a:r>
            <a:rPr lang="en-US" sz="1800" kern="1200" dirty="0"/>
            <a:t> Usaha</a:t>
          </a:r>
        </a:p>
      </dsp:txBody>
      <dsp:txXfrm>
        <a:off x="542992" y="1296677"/>
        <a:ext cx="4077124" cy="817278"/>
      </dsp:txXfrm>
    </dsp:sp>
    <dsp:sp modelId="{361E33F3-1C4D-401C-B57F-89D695F35151}">
      <dsp:nvSpPr>
        <dsp:cNvPr id="0" name=""/>
        <dsp:cNvSpPr/>
      </dsp:nvSpPr>
      <dsp:spPr>
        <a:xfrm>
          <a:off x="260096" y="1054217"/>
          <a:ext cx="260096" cy="17633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3386"/>
              </a:lnTo>
              <a:lnTo>
                <a:pt x="260096" y="176338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9FC7CF-65C9-4C77-BCE5-0AC753C0DE68}">
      <dsp:nvSpPr>
        <dsp:cNvPr id="0" name=""/>
        <dsp:cNvSpPr/>
      </dsp:nvSpPr>
      <dsp:spPr>
        <a:xfrm>
          <a:off x="520192" y="2383537"/>
          <a:ext cx="4128006" cy="8681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/>
            <a:t>Penyiapan</a:t>
          </a:r>
          <a:r>
            <a:rPr lang="en-US" sz="1800" kern="1200" dirty="0"/>
            <a:t> </a:t>
          </a:r>
          <a:r>
            <a:rPr lang="en-US" sz="1800" kern="1200" dirty="0" err="1"/>
            <a:t>proyek</a:t>
          </a:r>
          <a:r>
            <a:rPr lang="en-US" sz="1800" kern="1200" dirty="0"/>
            <a:t> </a:t>
          </a:r>
          <a:r>
            <a:rPr lang="en-US" sz="1800" kern="1200" dirty="0" err="1"/>
            <a:t>dilakukan</a:t>
          </a:r>
          <a:r>
            <a:rPr lang="en-US" sz="1800" kern="1200" dirty="0"/>
            <a:t> </a:t>
          </a:r>
          <a:r>
            <a:rPr lang="en-US" sz="1800" kern="1200" dirty="0" err="1"/>
            <a:t>oleh</a:t>
          </a:r>
          <a:r>
            <a:rPr lang="en-US" sz="1800" kern="1200" dirty="0"/>
            <a:t> </a:t>
          </a:r>
          <a:r>
            <a:rPr lang="en-US" sz="1800" kern="1200" dirty="0" err="1"/>
            <a:t>Badan</a:t>
          </a:r>
          <a:r>
            <a:rPr lang="en-US" sz="1800" kern="1200" dirty="0"/>
            <a:t> Usaha </a:t>
          </a:r>
          <a:r>
            <a:rPr lang="en-US" sz="1800" kern="1200" dirty="0" err="1"/>
            <a:t>Pemrakarsa</a:t>
          </a:r>
          <a:r>
            <a:rPr lang="en-US" sz="1800" kern="1200" dirty="0"/>
            <a:t>  (</a:t>
          </a:r>
          <a:r>
            <a:rPr lang="en-US" sz="1800" kern="1200" dirty="0" err="1"/>
            <a:t>Studi</a:t>
          </a:r>
          <a:r>
            <a:rPr lang="en-US" sz="1800" kern="1200" dirty="0"/>
            <a:t> </a:t>
          </a:r>
          <a:r>
            <a:rPr lang="en-US" sz="1800" kern="1200" dirty="0" err="1"/>
            <a:t>Kelayakan</a:t>
          </a:r>
          <a:r>
            <a:rPr lang="en-US" sz="1800" kern="1200" dirty="0"/>
            <a:t>)</a:t>
          </a:r>
        </a:p>
      </dsp:txBody>
      <dsp:txXfrm>
        <a:off x="545619" y="2408964"/>
        <a:ext cx="4077152" cy="817278"/>
      </dsp:txXfrm>
    </dsp:sp>
    <dsp:sp modelId="{42438319-629E-46BF-96C6-84CAD296C40A}">
      <dsp:nvSpPr>
        <dsp:cNvPr id="0" name=""/>
        <dsp:cNvSpPr/>
      </dsp:nvSpPr>
      <dsp:spPr>
        <a:xfrm>
          <a:off x="260096" y="1054217"/>
          <a:ext cx="257469" cy="2821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1431"/>
              </a:lnTo>
              <a:lnTo>
                <a:pt x="257469" y="282143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48C429-B8F3-41B7-835C-A80B618E2B11}">
      <dsp:nvSpPr>
        <dsp:cNvPr id="0" name=""/>
        <dsp:cNvSpPr/>
      </dsp:nvSpPr>
      <dsp:spPr>
        <a:xfrm>
          <a:off x="517565" y="3441582"/>
          <a:ext cx="4127978" cy="8681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/>
            <a:t>Dapat</a:t>
          </a:r>
          <a:r>
            <a:rPr lang="en-US" sz="1800" kern="1200" dirty="0"/>
            <a:t> </a:t>
          </a:r>
          <a:r>
            <a:rPr lang="en-US" sz="1800" kern="1200" dirty="0" err="1"/>
            <a:t>memperoleh</a:t>
          </a:r>
          <a:r>
            <a:rPr lang="en-US" sz="1800" kern="1200" dirty="0"/>
            <a:t> </a:t>
          </a:r>
          <a:r>
            <a:rPr lang="en-US" sz="1800" kern="1200" dirty="0" err="1"/>
            <a:t>jaminan</a:t>
          </a:r>
          <a:r>
            <a:rPr lang="en-US" sz="1800" kern="1200" dirty="0"/>
            <a:t> </a:t>
          </a:r>
          <a:r>
            <a:rPr lang="en-US" sz="1800" kern="1200" dirty="0" err="1"/>
            <a:t>pemerintah</a:t>
          </a:r>
          <a:endParaRPr lang="en-US" sz="1800" kern="1200" dirty="0"/>
        </a:p>
      </dsp:txBody>
      <dsp:txXfrm>
        <a:off x="542992" y="3467009"/>
        <a:ext cx="4077124" cy="8172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80DD2A-8298-4EA9-9CA3-C32EBD36AAFC}">
      <dsp:nvSpPr>
        <dsp:cNvPr id="0" name=""/>
        <dsp:cNvSpPr/>
      </dsp:nvSpPr>
      <dsp:spPr>
        <a:xfrm>
          <a:off x="88424" y="49990"/>
          <a:ext cx="1841218" cy="2205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/>
            <a:t>KPBU</a:t>
          </a:r>
        </a:p>
      </dsp:txBody>
      <dsp:txXfrm>
        <a:off x="94883" y="56449"/>
        <a:ext cx="1828300" cy="207596"/>
      </dsp:txXfrm>
    </dsp:sp>
    <dsp:sp modelId="{D7F7033A-D7BD-4D82-B1FA-C17FBF4F3564}">
      <dsp:nvSpPr>
        <dsp:cNvPr id="0" name=""/>
        <dsp:cNvSpPr/>
      </dsp:nvSpPr>
      <dsp:spPr>
        <a:xfrm>
          <a:off x="272546" y="270504"/>
          <a:ext cx="97772" cy="451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275"/>
              </a:lnTo>
              <a:lnTo>
                <a:pt x="97772" y="45127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8B6E16-8815-4964-8C6B-BD3895EAB4C8}">
      <dsp:nvSpPr>
        <dsp:cNvPr id="0" name=""/>
        <dsp:cNvSpPr/>
      </dsp:nvSpPr>
      <dsp:spPr>
        <a:xfrm>
          <a:off x="370319" y="485232"/>
          <a:ext cx="2962882" cy="4730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Perencanaan</a:t>
          </a:r>
          <a:r>
            <a:rPr lang="en-US" sz="1400" kern="1200" dirty="0"/>
            <a:t> </a:t>
          </a:r>
          <a:r>
            <a:rPr lang="en-US" sz="1400" kern="1200" dirty="0" err="1"/>
            <a:t>Proyek</a:t>
          </a:r>
          <a:r>
            <a:rPr lang="en-US" sz="1400" kern="1200" dirty="0"/>
            <a:t> KPBU</a:t>
          </a:r>
          <a:endParaRPr lang="id-ID" sz="1400" kern="1200" dirty="0"/>
        </a:p>
      </dsp:txBody>
      <dsp:txXfrm>
        <a:off x="384175" y="499088"/>
        <a:ext cx="2935170" cy="445382"/>
      </dsp:txXfrm>
    </dsp:sp>
    <dsp:sp modelId="{0A92A388-633F-4E74-844E-4A4414A36259}">
      <dsp:nvSpPr>
        <dsp:cNvPr id="0" name=""/>
        <dsp:cNvSpPr/>
      </dsp:nvSpPr>
      <dsp:spPr>
        <a:xfrm>
          <a:off x="272546" y="270504"/>
          <a:ext cx="97772" cy="10426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2643"/>
              </a:lnTo>
              <a:lnTo>
                <a:pt x="97772" y="104264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5840E0-5D8F-49A6-8417-294ABF7F1378}">
      <dsp:nvSpPr>
        <dsp:cNvPr id="0" name=""/>
        <dsp:cNvSpPr/>
      </dsp:nvSpPr>
      <dsp:spPr>
        <a:xfrm>
          <a:off x="370319" y="1076600"/>
          <a:ext cx="2962882" cy="4730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Penyusunan</a:t>
          </a:r>
          <a:r>
            <a:rPr lang="en-US" sz="1400" kern="1200" dirty="0"/>
            <a:t> </a:t>
          </a:r>
          <a:r>
            <a:rPr lang="en-US" sz="1400" kern="1200" dirty="0" err="1"/>
            <a:t>daftar</a:t>
          </a:r>
          <a:r>
            <a:rPr lang="en-US" sz="1400" kern="1200" dirty="0"/>
            <a:t> </a:t>
          </a:r>
          <a:r>
            <a:rPr lang="en-US" sz="1400" kern="1200" dirty="0" err="1"/>
            <a:t>proyek</a:t>
          </a:r>
          <a:r>
            <a:rPr lang="en-US" sz="1400" kern="1200" baseline="0" dirty="0"/>
            <a:t> KPBU</a:t>
          </a:r>
          <a:endParaRPr lang="en-US" sz="1400" kern="1200" dirty="0"/>
        </a:p>
      </dsp:txBody>
      <dsp:txXfrm>
        <a:off x="384175" y="1090456"/>
        <a:ext cx="2935170" cy="445382"/>
      </dsp:txXfrm>
    </dsp:sp>
    <dsp:sp modelId="{6DA525E7-D2BA-47ED-80FA-06BD48E9C8D5}">
      <dsp:nvSpPr>
        <dsp:cNvPr id="0" name=""/>
        <dsp:cNvSpPr/>
      </dsp:nvSpPr>
      <dsp:spPr>
        <a:xfrm>
          <a:off x="272546" y="270504"/>
          <a:ext cx="97772" cy="1634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4012"/>
              </a:lnTo>
              <a:lnTo>
                <a:pt x="97772" y="163401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5C7565-ACF7-48AF-9C6E-4BD6E709472A}">
      <dsp:nvSpPr>
        <dsp:cNvPr id="0" name=""/>
        <dsp:cNvSpPr/>
      </dsp:nvSpPr>
      <dsp:spPr>
        <a:xfrm>
          <a:off x="370319" y="1667969"/>
          <a:ext cx="2962882" cy="4730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baseline="0" dirty="0" err="1"/>
            <a:t>Jaminan</a:t>
          </a:r>
          <a:r>
            <a:rPr lang="en-US" sz="1400" kern="1200" baseline="0" dirty="0"/>
            <a:t> </a:t>
          </a:r>
          <a:r>
            <a:rPr lang="en-US" sz="1400" kern="1200" baseline="0" dirty="0" err="1"/>
            <a:t>Pemerintah</a:t>
          </a:r>
          <a:endParaRPr lang="en-US" sz="1400" kern="1200" dirty="0"/>
        </a:p>
      </dsp:txBody>
      <dsp:txXfrm>
        <a:off x="384175" y="1681825"/>
        <a:ext cx="2935170" cy="445382"/>
      </dsp:txXfrm>
    </dsp:sp>
    <dsp:sp modelId="{E5E05854-0424-4915-94D9-A2F0C649AF49}">
      <dsp:nvSpPr>
        <dsp:cNvPr id="0" name=""/>
        <dsp:cNvSpPr/>
      </dsp:nvSpPr>
      <dsp:spPr>
        <a:xfrm>
          <a:off x="272546" y="270504"/>
          <a:ext cx="97772" cy="22253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5380"/>
              </a:lnTo>
              <a:lnTo>
                <a:pt x="97772" y="222538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A6D23F-71A0-4B3D-8360-16BD1CA1419C}">
      <dsp:nvSpPr>
        <dsp:cNvPr id="0" name=""/>
        <dsp:cNvSpPr/>
      </dsp:nvSpPr>
      <dsp:spPr>
        <a:xfrm>
          <a:off x="370319" y="2259337"/>
          <a:ext cx="2962882" cy="4730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Dukungan</a:t>
          </a:r>
          <a:r>
            <a:rPr lang="en-US" sz="1400" kern="1200" baseline="0" dirty="0"/>
            <a:t> </a:t>
          </a:r>
          <a:r>
            <a:rPr lang="en-US" sz="1400" kern="1200" baseline="0" dirty="0" err="1"/>
            <a:t>Pemerintah</a:t>
          </a:r>
          <a:r>
            <a:rPr lang="en-US" sz="1400" kern="1200" baseline="0" dirty="0"/>
            <a:t> (</a:t>
          </a:r>
          <a:r>
            <a:rPr lang="en-US" sz="1400" kern="1200" baseline="0" dirty="0" err="1"/>
            <a:t>Fiskal</a:t>
          </a:r>
          <a:r>
            <a:rPr lang="en-US" sz="1400" kern="1200" baseline="0" dirty="0"/>
            <a:t>) – </a:t>
          </a:r>
          <a:r>
            <a:rPr lang="en-US" sz="1400" i="1" kern="1200" baseline="0" dirty="0"/>
            <a:t>Viability Gap Fund </a:t>
          </a:r>
          <a:r>
            <a:rPr lang="en-US" sz="1400" kern="1200" baseline="0" dirty="0"/>
            <a:t>(VGF)</a:t>
          </a:r>
        </a:p>
      </dsp:txBody>
      <dsp:txXfrm>
        <a:off x="384175" y="2273193"/>
        <a:ext cx="2935170" cy="445382"/>
      </dsp:txXfrm>
    </dsp:sp>
    <dsp:sp modelId="{5A6C0EAA-DBBC-4F6C-910A-5F05561D908D}">
      <dsp:nvSpPr>
        <dsp:cNvPr id="0" name=""/>
        <dsp:cNvSpPr/>
      </dsp:nvSpPr>
      <dsp:spPr>
        <a:xfrm>
          <a:off x="272546" y="270504"/>
          <a:ext cx="97772" cy="2816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6749"/>
              </a:lnTo>
              <a:lnTo>
                <a:pt x="97772" y="281674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BCE9DF-0573-492F-A881-46F2B9994D39}">
      <dsp:nvSpPr>
        <dsp:cNvPr id="0" name=""/>
        <dsp:cNvSpPr/>
      </dsp:nvSpPr>
      <dsp:spPr>
        <a:xfrm>
          <a:off x="370319" y="2850706"/>
          <a:ext cx="2962882" cy="4730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i="1" kern="1200" baseline="0" dirty="0"/>
            <a:t>Availability Payment </a:t>
          </a:r>
          <a:r>
            <a:rPr lang="en-US" sz="1400" kern="1200" baseline="0" dirty="0"/>
            <a:t>(AP)</a:t>
          </a:r>
        </a:p>
      </dsp:txBody>
      <dsp:txXfrm>
        <a:off x="384175" y="2864562"/>
        <a:ext cx="2935170" cy="445382"/>
      </dsp:txXfrm>
    </dsp:sp>
    <dsp:sp modelId="{834A5CB4-3D68-4AD8-8F38-3F98CE93B7E7}">
      <dsp:nvSpPr>
        <dsp:cNvPr id="0" name=""/>
        <dsp:cNvSpPr/>
      </dsp:nvSpPr>
      <dsp:spPr>
        <a:xfrm>
          <a:off x="272546" y="270504"/>
          <a:ext cx="97772" cy="34081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08117"/>
              </a:lnTo>
              <a:lnTo>
                <a:pt x="97772" y="340811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053274-9979-4352-8590-76CD6449DD29}">
      <dsp:nvSpPr>
        <dsp:cNvPr id="0" name=""/>
        <dsp:cNvSpPr/>
      </dsp:nvSpPr>
      <dsp:spPr>
        <a:xfrm>
          <a:off x="370319" y="3442074"/>
          <a:ext cx="2962882" cy="4730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baseline="0" dirty="0"/>
            <a:t>P</a:t>
          </a:r>
          <a:r>
            <a:rPr lang="id-ID" sz="1400" kern="1200" baseline="0" dirty="0"/>
            <a:t>elaksanaan</a:t>
          </a:r>
          <a:endParaRPr lang="en-US" sz="1400" kern="1200" baseline="0" dirty="0"/>
        </a:p>
      </dsp:txBody>
      <dsp:txXfrm>
        <a:off x="384175" y="3455930"/>
        <a:ext cx="2935170" cy="4453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70A7F-1BB5-4D4A-B13C-4B7040E07288}">
      <dsp:nvSpPr>
        <dsp:cNvPr id="0" name=""/>
        <dsp:cNvSpPr/>
      </dsp:nvSpPr>
      <dsp:spPr>
        <a:xfrm>
          <a:off x="404663" y="0"/>
          <a:ext cx="1373057" cy="22763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/>
            <a:t>PINA</a:t>
          </a:r>
        </a:p>
      </dsp:txBody>
      <dsp:txXfrm>
        <a:off x="411330" y="6667"/>
        <a:ext cx="1359723" cy="214304"/>
      </dsp:txXfrm>
    </dsp:sp>
    <dsp:sp modelId="{D844D386-6F32-4DCE-B519-2762BAC7B7A4}">
      <dsp:nvSpPr>
        <dsp:cNvPr id="0" name=""/>
        <dsp:cNvSpPr/>
      </dsp:nvSpPr>
      <dsp:spPr>
        <a:xfrm>
          <a:off x="541969" y="227638"/>
          <a:ext cx="137305" cy="609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9884"/>
              </a:lnTo>
              <a:lnTo>
                <a:pt x="137305" y="609884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D2A3DD-B1D6-42A6-AB84-006EB9A529EB}">
      <dsp:nvSpPr>
        <dsp:cNvPr id="0" name=""/>
        <dsp:cNvSpPr/>
      </dsp:nvSpPr>
      <dsp:spPr>
        <a:xfrm>
          <a:off x="679275" y="431403"/>
          <a:ext cx="1795516" cy="8122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Penyusunan</a:t>
          </a:r>
          <a:r>
            <a:rPr lang="en-US" sz="1400" kern="1200" baseline="0" dirty="0"/>
            <a:t> </a:t>
          </a:r>
          <a:r>
            <a:rPr lang="en-US" sz="1400" kern="1200" baseline="0" dirty="0" err="1"/>
            <a:t>daftar</a:t>
          </a:r>
          <a:r>
            <a:rPr lang="en-US" sz="1400" kern="1200" baseline="0" dirty="0"/>
            <a:t> </a:t>
          </a:r>
          <a:r>
            <a:rPr lang="en-US" sz="1400" kern="1200" baseline="0" dirty="0" err="1"/>
            <a:t>proyek</a:t>
          </a:r>
          <a:r>
            <a:rPr lang="en-US" sz="1400" kern="1200" baseline="0" dirty="0"/>
            <a:t> </a:t>
          </a:r>
          <a:r>
            <a:rPr lang="en-US" sz="1400" kern="1200" baseline="0" dirty="0" err="1"/>
            <a:t>investasi</a:t>
          </a:r>
          <a:r>
            <a:rPr lang="en-US" sz="1400" kern="1200" baseline="0" dirty="0"/>
            <a:t> </a:t>
          </a:r>
          <a:r>
            <a:rPr lang="en-US" sz="1400" kern="1200" baseline="0" dirty="0" err="1"/>
            <a:t>prioritas</a:t>
          </a:r>
          <a:endParaRPr lang="id-ID" sz="1400" kern="1200" dirty="0"/>
        </a:p>
      </dsp:txBody>
      <dsp:txXfrm>
        <a:off x="703065" y="455193"/>
        <a:ext cx="1747936" cy="764659"/>
      </dsp:txXfrm>
    </dsp:sp>
    <dsp:sp modelId="{E5FBE122-0193-48D3-BC6E-B147C739F7BC}">
      <dsp:nvSpPr>
        <dsp:cNvPr id="0" name=""/>
        <dsp:cNvSpPr/>
      </dsp:nvSpPr>
      <dsp:spPr>
        <a:xfrm>
          <a:off x="541969" y="227638"/>
          <a:ext cx="137305" cy="16251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5183"/>
              </a:lnTo>
              <a:lnTo>
                <a:pt x="137305" y="1625183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82841C-810D-4E26-9D23-0530DB8A20BD}">
      <dsp:nvSpPr>
        <dsp:cNvPr id="0" name=""/>
        <dsp:cNvSpPr/>
      </dsp:nvSpPr>
      <dsp:spPr>
        <a:xfrm>
          <a:off x="679275" y="1446702"/>
          <a:ext cx="1797050" cy="8122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baseline="0" dirty="0" err="1"/>
            <a:t>Fasilitasi</a:t>
          </a:r>
          <a:r>
            <a:rPr lang="en-US" sz="1400" kern="1200" baseline="0" dirty="0"/>
            <a:t>  </a:t>
          </a:r>
          <a:r>
            <a:rPr lang="en-US" sz="1400" kern="1200" baseline="0" dirty="0" err="1"/>
            <a:t>proyek</a:t>
          </a:r>
          <a:r>
            <a:rPr lang="en-US" sz="1400" kern="1200" baseline="0" dirty="0"/>
            <a:t> </a:t>
          </a:r>
          <a:r>
            <a:rPr lang="en-US" sz="1400" kern="1200" baseline="0" dirty="0" err="1"/>
            <a:t>investasi</a:t>
          </a:r>
          <a:r>
            <a:rPr lang="en-US" sz="1400" kern="1200" baseline="0" dirty="0"/>
            <a:t> </a:t>
          </a:r>
          <a:r>
            <a:rPr lang="en-US" sz="1400" kern="1200" baseline="0" dirty="0" err="1"/>
            <a:t>prioritas</a:t>
          </a:r>
          <a:endParaRPr lang="en-US" sz="1400" kern="1200" dirty="0"/>
        </a:p>
      </dsp:txBody>
      <dsp:txXfrm>
        <a:off x="703065" y="1470492"/>
        <a:ext cx="1749470" cy="764659"/>
      </dsp:txXfrm>
    </dsp:sp>
    <dsp:sp modelId="{CF68DF3C-0CC2-4A03-BED9-5F047220FA83}">
      <dsp:nvSpPr>
        <dsp:cNvPr id="0" name=""/>
        <dsp:cNvSpPr/>
      </dsp:nvSpPr>
      <dsp:spPr>
        <a:xfrm>
          <a:off x="541969" y="227638"/>
          <a:ext cx="137305" cy="2640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0482"/>
              </a:lnTo>
              <a:lnTo>
                <a:pt x="137305" y="2640482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D61312-26D4-4FCA-97C8-93ED38D96168}">
      <dsp:nvSpPr>
        <dsp:cNvPr id="0" name=""/>
        <dsp:cNvSpPr/>
      </dsp:nvSpPr>
      <dsp:spPr>
        <a:xfrm>
          <a:off x="679275" y="2462001"/>
          <a:ext cx="1819143" cy="8122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Penugasan</a:t>
          </a:r>
          <a:r>
            <a:rPr lang="en-US" sz="1400" kern="1200" dirty="0"/>
            <a:t> BUMN</a:t>
          </a:r>
        </a:p>
      </dsp:txBody>
      <dsp:txXfrm>
        <a:off x="703065" y="2485791"/>
        <a:ext cx="1771563" cy="764659"/>
      </dsp:txXfrm>
    </dsp:sp>
    <dsp:sp modelId="{05BB2A02-F0D1-457B-A2B0-3EF74833288D}">
      <dsp:nvSpPr>
        <dsp:cNvPr id="0" name=""/>
        <dsp:cNvSpPr/>
      </dsp:nvSpPr>
      <dsp:spPr>
        <a:xfrm>
          <a:off x="541969" y="227638"/>
          <a:ext cx="140554" cy="3609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9403"/>
              </a:lnTo>
              <a:lnTo>
                <a:pt x="140554" y="3609403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32C029-F906-43B9-A2A9-FE687C79146E}">
      <dsp:nvSpPr>
        <dsp:cNvPr id="0" name=""/>
        <dsp:cNvSpPr/>
      </dsp:nvSpPr>
      <dsp:spPr>
        <a:xfrm>
          <a:off x="682524" y="3430921"/>
          <a:ext cx="1819143" cy="8122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Pelaksanaan</a:t>
          </a:r>
          <a:r>
            <a:rPr lang="en-US" sz="1400" kern="1200" dirty="0"/>
            <a:t> </a:t>
          </a:r>
        </a:p>
      </dsp:txBody>
      <dsp:txXfrm>
        <a:off x="706314" y="3454711"/>
        <a:ext cx="1771563" cy="7646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C2822F-50E1-45C0-81CB-8FEC413C8E54}">
      <dsp:nvSpPr>
        <dsp:cNvPr id="0" name=""/>
        <dsp:cNvSpPr/>
      </dsp:nvSpPr>
      <dsp:spPr>
        <a:xfrm>
          <a:off x="78065" y="2625708"/>
          <a:ext cx="1931132" cy="1874407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b="1" kern="1200" dirty="0">
              <a:solidFill>
                <a:schemeClr val="tx1"/>
              </a:solidFill>
              <a:latin typeface="+mn-lt"/>
            </a:rPr>
            <a:t> </a:t>
          </a:r>
          <a:r>
            <a:rPr lang="en-AU" sz="1500" b="1" kern="1200" dirty="0" err="1">
              <a:solidFill>
                <a:schemeClr val="tx1"/>
              </a:solidFill>
              <a:latin typeface="+mn-lt"/>
            </a:rPr>
            <a:t>Partisipasi</a:t>
          </a:r>
          <a:r>
            <a:rPr lang="en-AU" sz="1500" b="1" kern="1200" dirty="0">
              <a:solidFill>
                <a:schemeClr val="tx1"/>
              </a:solidFill>
              <a:latin typeface="+mn-lt"/>
            </a:rPr>
            <a:t> </a:t>
          </a:r>
          <a:r>
            <a:rPr lang="en-AU" sz="1500" b="1" kern="1200" dirty="0" err="1">
              <a:solidFill>
                <a:schemeClr val="tx1"/>
              </a:solidFill>
              <a:latin typeface="+mn-lt"/>
            </a:rPr>
            <a:t>Swasta</a:t>
          </a:r>
          <a:r>
            <a:rPr lang="en-AU" sz="1500" b="1" kern="1200" dirty="0">
              <a:solidFill>
                <a:schemeClr val="tx1"/>
              </a:solidFill>
              <a:latin typeface="+mn-lt"/>
            </a:rPr>
            <a:t> </a:t>
          </a:r>
          <a:r>
            <a:rPr lang="en-AU" sz="1500" b="1" kern="1200" dirty="0" err="1">
              <a:solidFill>
                <a:schemeClr val="tx1"/>
              </a:solidFill>
              <a:latin typeface="+mn-lt"/>
            </a:rPr>
            <a:t>dalam</a:t>
          </a:r>
          <a:r>
            <a:rPr lang="en-AU" sz="1500" b="1" kern="1200" dirty="0">
              <a:solidFill>
                <a:schemeClr val="tx1"/>
              </a:solidFill>
              <a:latin typeface="+mn-lt"/>
            </a:rPr>
            <a:t> </a:t>
          </a:r>
          <a:r>
            <a:rPr lang="en-AU" sz="1500" b="1" kern="1200" dirty="0" err="1">
              <a:solidFill>
                <a:schemeClr val="tx1"/>
              </a:solidFill>
              <a:latin typeface="+mn-lt"/>
            </a:rPr>
            <a:t>Investasi</a:t>
          </a:r>
          <a:r>
            <a:rPr lang="en-AU" sz="1500" b="1" kern="1200" dirty="0">
              <a:solidFill>
                <a:schemeClr val="tx1"/>
              </a:solidFill>
              <a:latin typeface="+mn-lt"/>
            </a:rPr>
            <a:t> </a:t>
          </a:r>
          <a:r>
            <a:rPr lang="en-AU" sz="1500" b="1" kern="1200" dirty="0" err="1">
              <a:solidFill>
                <a:schemeClr val="tx1"/>
              </a:solidFill>
              <a:latin typeface="+mn-lt"/>
            </a:rPr>
            <a:t>Infrastruktur</a:t>
          </a:r>
          <a:r>
            <a:rPr lang="en-AU" sz="1500" b="1" kern="1200" dirty="0">
              <a:solidFill>
                <a:schemeClr val="tx1"/>
              </a:solidFill>
              <a:latin typeface="+mn-lt"/>
            </a:rPr>
            <a:t> </a:t>
          </a:r>
          <a:r>
            <a:rPr lang="en-AU" sz="1500" b="1" kern="1200" dirty="0" err="1">
              <a:solidFill>
                <a:schemeClr val="tx1"/>
              </a:solidFill>
              <a:latin typeface="+mn-lt"/>
            </a:rPr>
            <a:t>Sangat</a:t>
          </a:r>
          <a:r>
            <a:rPr lang="en-AU" sz="1500" b="1" kern="1200" dirty="0">
              <a:solidFill>
                <a:schemeClr val="tx1"/>
              </a:solidFill>
              <a:latin typeface="+mn-lt"/>
            </a:rPr>
            <a:t> </a:t>
          </a:r>
          <a:r>
            <a:rPr lang="en-AU" sz="1500" b="1" kern="1200" dirty="0" err="1">
              <a:solidFill>
                <a:schemeClr val="tx1"/>
              </a:solidFill>
              <a:latin typeface="+mn-lt"/>
            </a:rPr>
            <a:t>Kritikal</a:t>
          </a:r>
          <a:endParaRPr lang="en-AU" sz="1500" b="1" kern="1200" dirty="0">
            <a:solidFill>
              <a:schemeClr val="tx1"/>
            </a:solidFill>
            <a:latin typeface="+mn-lt"/>
          </a:endParaRPr>
        </a:p>
      </dsp:txBody>
      <dsp:txXfrm>
        <a:off x="360873" y="2900209"/>
        <a:ext cx="1365516" cy="1325405"/>
      </dsp:txXfrm>
    </dsp:sp>
    <dsp:sp modelId="{F434AF8F-09AA-4F91-948E-A3D5477C9D6E}">
      <dsp:nvSpPr>
        <dsp:cNvPr id="0" name=""/>
        <dsp:cNvSpPr/>
      </dsp:nvSpPr>
      <dsp:spPr>
        <a:xfrm>
          <a:off x="-1262824" y="1481348"/>
          <a:ext cx="3997741" cy="4319845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F8DA932-E176-4CC1-9504-85F7E85BBE99}">
      <dsp:nvSpPr>
        <dsp:cNvPr id="0" name=""/>
        <dsp:cNvSpPr/>
      </dsp:nvSpPr>
      <dsp:spPr>
        <a:xfrm>
          <a:off x="993299" y="1294587"/>
          <a:ext cx="847392" cy="846595"/>
        </a:xfrm>
        <a:prstGeom prst="flowChartConnector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B5C6D37-F3F9-4CF0-AEF9-2B15B50C7BE1}">
      <dsp:nvSpPr>
        <dsp:cNvPr id="0" name=""/>
        <dsp:cNvSpPr/>
      </dsp:nvSpPr>
      <dsp:spPr>
        <a:xfrm>
          <a:off x="704647" y="1832554"/>
          <a:ext cx="4741331" cy="822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AU" sz="4900" kern="1200" dirty="0"/>
        </a:p>
      </dsp:txBody>
      <dsp:txXfrm>
        <a:off x="704647" y="1832554"/>
        <a:ext cx="4741331" cy="822702"/>
      </dsp:txXfrm>
    </dsp:sp>
    <dsp:sp modelId="{8C682139-39F8-4E81-8903-D0CD0DE79872}">
      <dsp:nvSpPr>
        <dsp:cNvPr id="0" name=""/>
        <dsp:cNvSpPr/>
      </dsp:nvSpPr>
      <dsp:spPr>
        <a:xfrm>
          <a:off x="2020905" y="2510685"/>
          <a:ext cx="964956" cy="91818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39C55C3-1E28-4B0A-925D-635B7F22DF5C}">
      <dsp:nvSpPr>
        <dsp:cNvPr id="0" name=""/>
        <dsp:cNvSpPr/>
      </dsp:nvSpPr>
      <dsp:spPr>
        <a:xfrm>
          <a:off x="3131906" y="2650222"/>
          <a:ext cx="1137918" cy="822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AU" sz="4900" kern="1200" dirty="0"/>
        </a:p>
      </dsp:txBody>
      <dsp:txXfrm>
        <a:off x="3131906" y="2650222"/>
        <a:ext cx="1137918" cy="822702"/>
      </dsp:txXfrm>
    </dsp:sp>
    <dsp:sp modelId="{71CA4A88-DB0A-458B-B633-A354AF2CA6BB}">
      <dsp:nvSpPr>
        <dsp:cNvPr id="0" name=""/>
        <dsp:cNvSpPr/>
      </dsp:nvSpPr>
      <dsp:spPr>
        <a:xfrm>
          <a:off x="1986349" y="3862130"/>
          <a:ext cx="940160" cy="95480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A9585A9-512D-4D1F-8FAD-45FC1591769A}">
      <dsp:nvSpPr>
        <dsp:cNvPr id="0" name=""/>
        <dsp:cNvSpPr/>
      </dsp:nvSpPr>
      <dsp:spPr>
        <a:xfrm>
          <a:off x="3131906" y="3812879"/>
          <a:ext cx="1137918" cy="822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AU" sz="4900" kern="1200" dirty="0"/>
        </a:p>
      </dsp:txBody>
      <dsp:txXfrm>
        <a:off x="3131906" y="3812879"/>
        <a:ext cx="1137918" cy="822702"/>
      </dsp:txXfrm>
    </dsp:sp>
    <dsp:sp modelId="{06EA9518-69A3-4672-8CDC-0AE0BBDE6BCF}">
      <dsp:nvSpPr>
        <dsp:cNvPr id="0" name=""/>
        <dsp:cNvSpPr/>
      </dsp:nvSpPr>
      <dsp:spPr>
        <a:xfrm>
          <a:off x="1024568" y="5092017"/>
          <a:ext cx="928412" cy="928218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ADBB77F-48CE-4677-A626-95020C4D35FC}">
      <dsp:nvSpPr>
        <dsp:cNvPr id="0" name=""/>
        <dsp:cNvSpPr/>
      </dsp:nvSpPr>
      <dsp:spPr>
        <a:xfrm>
          <a:off x="2506353" y="4635581"/>
          <a:ext cx="1137918" cy="822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AU" sz="4900" kern="1200" dirty="0">
            <a:solidFill>
              <a:schemeClr val="bg1"/>
            </a:solidFill>
          </a:endParaRPr>
        </a:p>
      </dsp:txBody>
      <dsp:txXfrm>
        <a:off x="2506353" y="4635581"/>
        <a:ext cx="1137918" cy="8227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0B4F63-62E9-D54E-A95C-1B1FF1B48E14}">
      <dsp:nvSpPr>
        <dsp:cNvPr id="0" name=""/>
        <dsp:cNvSpPr/>
      </dsp:nvSpPr>
      <dsp:spPr>
        <a:xfrm>
          <a:off x="294931" y="769281"/>
          <a:ext cx="5540911" cy="173153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2826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latin typeface="Cambria" pitchFamily="18" charset="0"/>
            </a:rPr>
            <a:t>D</a:t>
          </a:r>
          <a:r>
            <a:rPr lang="id-ID" sz="1400" kern="1200" dirty="0">
              <a:latin typeface="Cambria" pitchFamily="18" charset="0"/>
            </a:rPr>
            <a:t>okumen yang memuat rencana</a:t>
          </a:r>
          <a:r>
            <a:rPr lang="en-US" sz="1400" kern="1200" dirty="0">
              <a:latin typeface="Cambria" pitchFamily="18" charset="0"/>
            </a:rPr>
            <a:t> </a:t>
          </a:r>
          <a:r>
            <a:rPr lang="id-ID" sz="1400" kern="1200" dirty="0">
              <a:latin typeface="Cambria" pitchFamily="18" charset="0"/>
            </a:rPr>
            <a:t>KPBU yang diusulkan oleh Menteri/Kepala Lembaga/Kepala</a:t>
          </a:r>
          <a:r>
            <a:rPr lang="en-US" sz="1400" kern="1200" dirty="0">
              <a:latin typeface="Cambria" pitchFamily="18" charset="0"/>
            </a:rPr>
            <a:t> </a:t>
          </a:r>
          <a:r>
            <a:rPr lang="id-ID" sz="1400" kern="1200" dirty="0">
              <a:latin typeface="Cambria" pitchFamily="18" charset="0"/>
            </a:rPr>
            <a:t>Daerah dan telah dilakukan penilaiannya oleh Menteri</a:t>
          </a:r>
          <a:r>
            <a:rPr lang="en-US" sz="1400" kern="1200" dirty="0">
              <a:latin typeface="Cambria" pitchFamily="18" charset="0"/>
            </a:rPr>
            <a:t> </a:t>
          </a:r>
          <a:r>
            <a:rPr lang="id-ID" sz="1400" kern="1200" dirty="0">
              <a:latin typeface="Cambria" pitchFamily="18" charset="0"/>
            </a:rPr>
            <a:t>Perencanaan untuk ditetapkan sebagai Proyek KPBU </a:t>
          </a:r>
          <a:r>
            <a:rPr lang="id-ID" sz="1400" b="1" kern="1200" dirty="0">
              <a:latin typeface="Cambria" pitchFamily="18" charset="0"/>
            </a:rPr>
            <a:t>siap</a:t>
          </a:r>
          <a:r>
            <a:rPr lang="en-US" sz="1400" b="1" kern="1200" dirty="0">
              <a:latin typeface="Cambria" pitchFamily="18" charset="0"/>
            </a:rPr>
            <a:t> </a:t>
          </a:r>
          <a:r>
            <a:rPr lang="id-ID" sz="1400" b="1" kern="1200" dirty="0">
              <a:latin typeface="Cambria" pitchFamily="18" charset="0"/>
            </a:rPr>
            <a:t>ditawarkan </a:t>
          </a:r>
          <a:r>
            <a:rPr lang="id-ID" sz="1400" kern="1200" dirty="0">
              <a:latin typeface="Cambria" pitchFamily="18" charset="0"/>
            </a:rPr>
            <a:t>dan Potensial KPBU (</a:t>
          </a:r>
          <a:r>
            <a:rPr lang="id-ID" sz="1400" b="1" kern="1200" dirty="0">
              <a:latin typeface="Cambria" pitchFamily="18" charset="0"/>
            </a:rPr>
            <a:t>proses penyiapan</a:t>
          </a:r>
          <a:r>
            <a:rPr lang="id-ID" sz="1400" kern="1200" dirty="0">
              <a:latin typeface="Cambria" pitchFamily="18" charset="0"/>
            </a:rPr>
            <a:t>)</a:t>
          </a:r>
          <a:endParaRPr lang="en-US" sz="1400" kern="1200" dirty="0"/>
        </a:p>
      </dsp:txBody>
      <dsp:txXfrm>
        <a:off x="294931" y="769281"/>
        <a:ext cx="5540911" cy="1731534"/>
      </dsp:txXfrm>
    </dsp:sp>
    <dsp:sp modelId="{2E6A80F6-8E19-9940-AFF9-044183DD5E5D}">
      <dsp:nvSpPr>
        <dsp:cNvPr id="0" name=""/>
        <dsp:cNvSpPr/>
      </dsp:nvSpPr>
      <dsp:spPr>
        <a:xfrm>
          <a:off x="4443" y="519170"/>
          <a:ext cx="1331306" cy="1818111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CAF91A-F949-3F4E-9A4F-39B4E55694C0}">
      <dsp:nvSpPr>
        <dsp:cNvPr id="0" name=""/>
        <dsp:cNvSpPr/>
      </dsp:nvSpPr>
      <dsp:spPr>
        <a:xfrm>
          <a:off x="6370582" y="1374708"/>
          <a:ext cx="5540911" cy="269800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2826" tIns="53340" rIns="53340" bIns="53340" numCol="1" spcCol="1270" anchor="ctr" anchorCtr="0">
          <a:noAutofit/>
        </a:bodyPr>
        <a:lstStyle/>
        <a:p>
          <a:pPr marL="177800" lvl="0" indent="-17780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/>
            <a:t>Tujuan</a:t>
          </a:r>
          <a:r>
            <a:rPr lang="en-US" sz="1400" b="1" kern="1200" dirty="0"/>
            <a:t>: </a:t>
          </a:r>
          <a:endParaRPr lang="id-ID" sz="1400" kern="1200" dirty="0"/>
        </a:p>
        <a:p>
          <a:pPr marL="177800" lvl="0" indent="-17780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1. </a:t>
          </a:r>
          <a:r>
            <a:rPr lang="id-ID" sz="1400" kern="1200" dirty="0"/>
            <a:t>Merencanakan KPBU infrastruktur sehingga pelaksanaan KPBU dapat bersinergi dengan </a:t>
          </a:r>
          <a:r>
            <a:rPr lang="id-ID" sz="1400" b="1" kern="1200" dirty="0"/>
            <a:t>kerangka kebijakan &amp; kerangka anggaran pemerintah</a:t>
          </a:r>
          <a:r>
            <a:rPr lang="id-ID" sz="1400" kern="1200" dirty="0"/>
            <a:t>;</a:t>
          </a:r>
          <a:endParaRPr lang="en-US" sz="1400" kern="1200" dirty="0"/>
        </a:p>
        <a:p>
          <a:pPr marL="177800" lvl="0" indent="-17780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2. </a:t>
          </a:r>
          <a:r>
            <a:rPr lang="id-ID" sz="1400" b="1" kern="1200" dirty="0"/>
            <a:t>Mempromosikan </a:t>
          </a:r>
          <a:r>
            <a:rPr lang="id-ID" sz="1400" kern="1200" dirty="0"/>
            <a:t>proyek KPBU kepada badan usaha bahwa proyek KPBU telah direncanakan dan dipersiapkan secara matang oleh pemerintah;</a:t>
          </a:r>
          <a:endParaRPr lang="en-US" sz="1400" kern="1200" dirty="0"/>
        </a:p>
        <a:p>
          <a:pPr marL="177800" lvl="0" indent="-17780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3. </a:t>
          </a:r>
          <a:r>
            <a:rPr lang="id-ID" sz="1400" b="1" kern="1200" dirty="0"/>
            <a:t>Memantau </a:t>
          </a:r>
          <a:r>
            <a:rPr lang="id-ID" sz="1400" kern="1200" dirty="0"/>
            <a:t>perencanaan dan pembangunan proyek KPBU infrastruktur;</a:t>
          </a:r>
          <a:r>
            <a:rPr lang="en-US" sz="1400" kern="1200" dirty="0"/>
            <a:t> </a:t>
          </a:r>
        </a:p>
        <a:p>
          <a:pPr marL="177800" lvl="0" indent="-17780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4. </a:t>
          </a:r>
          <a:r>
            <a:rPr lang="id-ID" sz="1400" kern="1200" dirty="0"/>
            <a:t>Sebagai sarana </a:t>
          </a:r>
          <a:r>
            <a:rPr lang="id-ID" sz="1400" b="1" kern="1200" dirty="0"/>
            <a:t>konsultasi publik </a:t>
          </a:r>
          <a:r>
            <a:rPr lang="id-ID" sz="1400" kern="1200" dirty="0"/>
            <a:t>atas proyek infrastruktur yang akan dikembangkan melalui skema KPBU.</a:t>
          </a:r>
          <a:endParaRPr lang="en-US" sz="1400" kern="1200" dirty="0"/>
        </a:p>
      </dsp:txBody>
      <dsp:txXfrm>
        <a:off x="6370582" y="1374708"/>
        <a:ext cx="5540911" cy="2698008"/>
      </dsp:txXfrm>
    </dsp:sp>
    <dsp:sp modelId="{E7DEE084-CCFC-A54F-8680-CA9F1B32BD57}">
      <dsp:nvSpPr>
        <dsp:cNvPr id="0" name=""/>
        <dsp:cNvSpPr/>
      </dsp:nvSpPr>
      <dsp:spPr>
        <a:xfrm>
          <a:off x="6087707" y="1607741"/>
          <a:ext cx="1316082" cy="1818111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1E7D8F-C9A6-434E-B460-DE40522E311C}">
      <dsp:nvSpPr>
        <dsp:cNvPr id="0" name=""/>
        <dsp:cNvSpPr/>
      </dsp:nvSpPr>
      <dsp:spPr>
        <a:xfrm>
          <a:off x="482581" y="3468262"/>
          <a:ext cx="5540911" cy="173153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2826" tIns="53340" rIns="53340" bIns="53340" numCol="1" spcCol="1270" anchor="t" anchorCtr="0">
          <a:noAutofit/>
        </a:bodyPr>
        <a:lstStyle/>
        <a:p>
          <a:pPr marL="177800" lvl="0" indent="-17780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Dasar</a:t>
          </a:r>
          <a:r>
            <a:rPr lang="en-US" sz="1400" kern="1200" dirty="0"/>
            <a:t> </a:t>
          </a:r>
          <a:r>
            <a:rPr lang="en-US" sz="1400" kern="1200" dirty="0" err="1"/>
            <a:t>penyusunan</a:t>
          </a:r>
          <a:endParaRPr lang="en-US" sz="1400" kern="1200" dirty="0"/>
        </a:p>
        <a:p>
          <a:pPr marL="177800" lvl="1" indent="-1778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/>
            <a:t>Usulan</a:t>
          </a:r>
          <a:r>
            <a:rPr lang="en-US" sz="1400" kern="1200" dirty="0"/>
            <a:t> K/L/D/BUMN/D </a:t>
          </a:r>
          <a:r>
            <a:rPr lang="en-US" sz="1400" b="1" kern="1200" dirty="0"/>
            <a:t>yang </a:t>
          </a:r>
          <a:r>
            <a:rPr lang="en-US" sz="1400" b="1" kern="1200" dirty="0" err="1"/>
            <a:t>diindikasikan</a:t>
          </a:r>
          <a:r>
            <a:rPr lang="en-US" sz="1400" b="1" kern="1200" dirty="0"/>
            <a:t> </a:t>
          </a:r>
          <a:r>
            <a:rPr lang="en-US" sz="1400" b="1" kern="1200" dirty="0" err="1"/>
            <a:t>membutuhkan</a:t>
          </a:r>
          <a:r>
            <a:rPr lang="en-US" sz="1400" b="1" kern="1200" dirty="0"/>
            <a:t> </a:t>
          </a:r>
          <a:r>
            <a:rPr lang="en-US" sz="1400" b="1" kern="1200" dirty="0" err="1"/>
            <a:t>Dukungan</a:t>
          </a:r>
          <a:r>
            <a:rPr lang="en-US" sz="1400" b="1" kern="1200" dirty="0"/>
            <a:t> </a:t>
          </a:r>
          <a:r>
            <a:rPr lang="en-US" sz="1400" b="1" kern="1200" dirty="0" err="1"/>
            <a:t>dan</a:t>
          </a:r>
          <a:r>
            <a:rPr lang="en-US" sz="1400" b="1" kern="1200" dirty="0"/>
            <a:t>/</a:t>
          </a:r>
          <a:r>
            <a:rPr lang="en-US" sz="1400" b="1" kern="1200" dirty="0" err="1"/>
            <a:t>atau</a:t>
          </a:r>
          <a:r>
            <a:rPr lang="en-US" sz="1400" b="1" kern="1200" dirty="0"/>
            <a:t> </a:t>
          </a:r>
          <a:r>
            <a:rPr lang="en-US" sz="1400" b="1" kern="1200" dirty="0" err="1"/>
            <a:t>Jaminan</a:t>
          </a:r>
          <a:r>
            <a:rPr lang="en-US" sz="1400" b="1" kern="1200" dirty="0"/>
            <a:t> </a:t>
          </a:r>
          <a:r>
            <a:rPr lang="en-US" sz="1400" b="1" kern="1200" dirty="0" err="1"/>
            <a:t>Pemerintah</a:t>
          </a:r>
          <a:endParaRPr lang="en-US" sz="1400" b="1" kern="1200" dirty="0"/>
        </a:p>
        <a:p>
          <a:pPr marL="177800" lvl="1" indent="-1778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/>
            <a:t>Hasil</a:t>
          </a:r>
          <a:r>
            <a:rPr lang="en-US" sz="1400" kern="1200" dirty="0"/>
            <a:t> </a:t>
          </a:r>
          <a:r>
            <a:rPr lang="en-US" sz="1400" kern="1200" dirty="0" err="1"/>
            <a:t>identifikasi</a:t>
          </a:r>
          <a:r>
            <a:rPr lang="en-US" sz="1400" kern="1200" dirty="0"/>
            <a:t> </a:t>
          </a:r>
          <a:r>
            <a:rPr lang="en-US" sz="1400" kern="1200" dirty="0" err="1"/>
            <a:t>Menteri</a:t>
          </a:r>
          <a:r>
            <a:rPr lang="en-US" sz="1400" kern="1200" dirty="0"/>
            <a:t> PPN </a:t>
          </a:r>
          <a:r>
            <a:rPr lang="en-US" sz="1400" kern="1200" dirty="0" err="1"/>
            <a:t>berdasarkan</a:t>
          </a:r>
          <a:r>
            <a:rPr lang="en-US" sz="1400" kern="1200" dirty="0"/>
            <a:t> </a:t>
          </a:r>
          <a:r>
            <a:rPr lang="en-US" sz="1400" kern="1200" dirty="0" err="1"/>
            <a:t>prioritas</a:t>
          </a:r>
          <a:r>
            <a:rPr lang="en-US" sz="1400" kern="1200" dirty="0"/>
            <a:t> </a:t>
          </a:r>
          <a:r>
            <a:rPr lang="en-US" sz="1400" kern="1200" dirty="0" err="1"/>
            <a:t>pembangunan</a:t>
          </a:r>
          <a:r>
            <a:rPr lang="en-US" sz="1400" kern="1200" dirty="0"/>
            <a:t> </a:t>
          </a:r>
          <a:r>
            <a:rPr lang="en-US" sz="1400" kern="1200" dirty="0" err="1"/>
            <a:t>nasional</a:t>
          </a:r>
          <a:endParaRPr lang="en-US" sz="1400" kern="1200" dirty="0"/>
        </a:p>
        <a:p>
          <a:pPr marL="177800" lvl="1" indent="-1778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77800" lvl="1" indent="-1778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</dsp:txBody>
      <dsp:txXfrm>
        <a:off x="482581" y="3468262"/>
        <a:ext cx="5540911" cy="1731534"/>
      </dsp:txXfrm>
    </dsp:sp>
    <dsp:sp modelId="{CCF0A853-4C18-1848-A70F-D572E54C754E}">
      <dsp:nvSpPr>
        <dsp:cNvPr id="0" name=""/>
        <dsp:cNvSpPr/>
      </dsp:nvSpPr>
      <dsp:spPr>
        <a:xfrm>
          <a:off x="79187" y="3264390"/>
          <a:ext cx="1554994" cy="1818111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0C9D1C-EA5C-4E77-89A1-D540F85ED2B5}">
      <dsp:nvSpPr>
        <dsp:cNvPr id="0" name=""/>
        <dsp:cNvSpPr/>
      </dsp:nvSpPr>
      <dsp:spPr>
        <a:xfrm>
          <a:off x="1336546" y="454"/>
          <a:ext cx="1827062" cy="157582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6723" tIns="20320" rIns="8672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KEMITRAAN</a:t>
          </a:r>
          <a:endParaRPr lang="en-US" sz="1600" kern="1200" dirty="0"/>
        </a:p>
      </dsp:txBody>
      <dsp:txXfrm>
        <a:off x="1604113" y="231229"/>
        <a:ext cx="1291928" cy="1114278"/>
      </dsp:txXfrm>
    </dsp:sp>
    <dsp:sp modelId="{D3FB8714-80AF-4420-A408-E8AFF1D854B2}">
      <dsp:nvSpPr>
        <dsp:cNvPr id="0" name=""/>
        <dsp:cNvSpPr/>
      </dsp:nvSpPr>
      <dsp:spPr>
        <a:xfrm>
          <a:off x="3021289" y="517"/>
          <a:ext cx="1930972" cy="1575828"/>
        </a:xfrm>
        <a:prstGeom prst="ellipse">
          <a:avLst/>
        </a:prstGeom>
        <a:solidFill>
          <a:schemeClr val="accent5">
            <a:alpha val="50000"/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6723" tIns="17780" rIns="86723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KEMANFAATAN</a:t>
          </a:r>
          <a:endParaRPr lang="en-US" sz="1400" kern="1200" dirty="0"/>
        </a:p>
      </dsp:txBody>
      <dsp:txXfrm>
        <a:off x="3304073" y="231292"/>
        <a:ext cx="1365404" cy="1114278"/>
      </dsp:txXfrm>
    </dsp:sp>
    <dsp:sp modelId="{4D1C091B-E829-404A-A274-414EAC509E03}">
      <dsp:nvSpPr>
        <dsp:cNvPr id="0" name=""/>
        <dsp:cNvSpPr/>
      </dsp:nvSpPr>
      <dsp:spPr>
        <a:xfrm>
          <a:off x="4637096" y="517"/>
          <a:ext cx="1575828" cy="1575828"/>
        </a:xfrm>
        <a:prstGeom prst="ellipse">
          <a:avLst/>
        </a:prstGeom>
        <a:solidFill>
          <a:schemeClr val="accent5">
            <a:alpha val="50000"/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6723" tIns="17780" rIns="86723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BERSAING</a:t>
          </a:r>
          <a:endParaRPr lang="en-US" sz="1400" kern="1200" dirty="0"/>
        </a:p>
      </dsp:txBody>
      <dsp:txXfrm>
        <a:off x="4867871" y="231292"/>
        <a:ext cx="1114278" cy="1114278"/>
      </dsp:txXfrm>
    </dsp:sp>
    <dsp:sp modelId="{8F0B5752-1D85-4ABD-A75C-4572BF7DA725}">
      <dsp:nvSpPr>
        <dsp:cNvPr id="0" name=""/>
        <dsp:cNvSpPr/>
      </dsp:nvSpPr>
      <dsp:spPr>
        <a:xfrm>
          <a:off x="5897758" y="517"/>
          <a:ext cx="1575828" cy="1575828"/>
        </a:xfrm>
        <a:prstGeom prst="ellipse">
          <a:avLst/>
        </a:prstGeom>
        <a:solidFill>
          <a:schemeClr val="accent5">
            <a:alpha val="50000"/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6723" tIns="17780" rIns="86723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EFISIEN</a:t>
          </a:r>
          <a:endParaRPr lang="en-US" sz="1400" kern="1200" dirty="0"/>
        </a:p>
      </dsp:txBody>
      <dsp:txXfrm>
        <a:off x="6128533" y="231292"/>
        <a:ext cx="1114278" cy="1114278"/>
      </dsp:txXfrm>
    </dsp:sp>
    <dsp:sp modelId="{77BFED95-C3E1-42D2-9F13-A4076559E780}">
      <dsp:nvSpPr>
        <dsp:cNvPr id="0" name=""/>
        <dsp:cNvSpPr/>
      </dsp:nvSpPr>
      <dsp:spPr>
        <a:xfrm>
          <a:off x="7158421" y="517"/>
          <a:ext cx="1575828" cy="1575828"/>
        </a:xfrm>
        <a:prstGeom prst="ellipse">
          <a:avLst/>
        </a:prstGeom>
        <a:solidFill>
          <a:schemeClr val="accent5">
            <a:alpha val="50000"/>
            <a:hueOff val="-5882677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6723" tIns="17780" rIns="86723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EFEKTIF</a:t>
          </a:r>
          <a:endParaRPr lang="en-US" sz="1400" kern="1200" dirty="0"/>
        </a:p>
      </dsp:txBody>
      <dsp:txXfrm>
        <a:off x="7389196" y="231292"/>
        <a:ext cx="1114278" cy="1114278"/>
      </dsp:txXfrm>
    </dsp:sp>
    <dsp:sp modelId="{FEF1BDFE-14DF-4002-B6DA-601440526274}">
      <dsp:nvSpPr>
        <dsp:cNvPr id="0" name=""/>
        <dsp:cNvSpPr/>
      </dsp:nvSpPr>
      <dsp:spPr>
        <a:xfrm>
          <a:off x="8419083" y="517"/>
          <a:ext cx="2158774" cy="1575828"/>
        </a:xfrm>
        <a:prstGeom prst="ellipse">
          <a:avLst/>
        </a:prstGeom>
        <a:solidFill>
          <a:schemeClr val="accent5">
            <a:alpha val="50000"/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6723" tIns="17780" rIns="86723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PENGENDALIAN DAN PENGELOLAAN RISIKO</a:t>
          </a:r>
          <a:endParaRPr lang="en-US" sz="1400" kern="1200" dirty="0"/>
        </a:p>
      </dsp:txBody>
      <dsp:txXfrm>
        <a:off x="8735228" y="231292"/>
        <a:ext cx="1526484" cy="11142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D91AC-C20C-44EA-B5D8-3D63E4E66C89}">
      <dsp:nvSpPr>
        <dsp:cNvPr id="0" name=""/>
        <dsp:cNvSpPr/>
      </dsp:nvSpPr>
      <dsp:spPr>
        <a:xfrm>
          <a:off x="0" y="0"/>
          <a:ext cx="10972799" cy="100250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latin typeface="+mn-lt"/>
              <a:cs typeface="+mn-cs"/>
            </a:rPr>
            <a:t>KPBU </a:t>
          </a:r>
          <a:r>
            <a:rPr lang="en-US" sz="2500" kern="1200" dirty="0" err="1">
              <a:latin typeface="+mn-lt"/>
              <a:cs typeface="+mn-cs"/>
            </a:rPr>
            <a:t>bukan</a:t>
          </a:r>
          <a:r>
            <a:rPr lang="en-US" sz="2500" kern="1200" dirty="0">
              <a:latin typeface="+mn-lt"/>
              <a:cs typeface="+mn-cs"/>
            </a:rPr>
            <a:t> </a:t>
          </a:r>
          <a:r>
            <a:rPr lang="en-US" sz="2500" b="1" kern="1200" dirty="0" err="1">
              <a:solidFill>
                <a:srgbClr val="99260F"/>
              </a:solidFill>
              <a:latin typeface="+mn-lt"/>
              <a:cs typeface="+mn-cs"/>
            </a:rPr>
            <a:t>pengalihan</a:t>
          </a:r>
          <a:r>
            <a:rPr lang="en-US" sz="2500" b="1" kern="1200" dirty="0">
              <a:solidFill>
                <a:srgbClr val="99260F"/>
              </a:solidFill>
              <a:latin typeface="+mn-lt"/>
              <a:cs typeface="+mn-cs"/>
            </a:rPr>
            <a:t> </a:t>
          </a:r>
          <a:r>
            <a:rPr lang="en-US" sz="2500" b="1" kern="1200" dirty="0" err="1">
              <a:solidFill>
                <a:srgbClr val="99260F"/>
              </a:solidFill>
              <a:latin typeface="+mn-lt"/>
              <a:cs typeface="+mn-cs"/>
            </a:rPr>
            <a:t>kewajiban</a:t>
          </a:r>
          <a:r>
            <a:rPr lang="en-US" sz="2500" b="1" kern="1200" dirty="0">
              <a:solidFill>
                <a:srgbClr val="99260F"/>
              </a:solidFill>
              <a:latin typeface="+mn-lt"/>
              <a:cs typeface="+mn-cs"/>
            </a:rPr>
            <a:t> </a:t>
          </a:r>
          <a:r>
            <a:rPr lang="en-US" sz="2500" kern="1200" dirty="0" err="1">
              <a:latin typeface="+mn-lt"/>
              <a:cs typeface="+mn-cs"/>
            </a:rPr>
            <a:t>pemerintah</a:t>
          </a:r>
          <a:r>
            <a:rPr lang="en-US" sz="2500" kern="1200" dirty="0">
              <a:latin typeface="+mn-lt"/>
              <a:cs typeface="+mn-cs"/>
            </a:rPr>
            <a:t> </a:t>
          </a:r>
          <a:r>
            <a:rPr lang="en-US" sz="2500" kern="1200" dirty="0" err="1">
              <a:latin typeface="+mn-lt"/>
              <a:cs typeface="+mn-cs"/>
            </a:rPr>
            <a:t>dalam</a:t>
          </a:r>
          <a:r>
            <a:rPr lang="en-US" sz="2500" kern="1200" dirty="0">
              <a:latin typeface="+mn-lt"/>
              <a:cs typeface="+mn-cs"/>
            </a:rPr>
            <a:t> </a:t>
          </a:r>
          <a:r>
            <a:rPr lang="en-US" sz="2500" kern="1200" dirty="0" err="1">
              <a:latin typeface="+mn-lt"/>
              <a:cs typeface="+mn-cs"/>
            </a:rPr>
            <a:t>penyediaan</a:t>
          </a:r>
          <a:r>
            <a:rPr lang="en-US" sz="2500" kern="1200" dirty="0">
              <a:latin typeface="+mn-lt"/>
              <a:cs typeface="+mn-cs"/>
            </a:rPr>
            <a:t> </a:t>
          </a:r>
          <a:r>
            <a:rPr lang="en-US" sz="2500" kern="1200" dirty="0" err="1">
              <a:latin typeface="+mn-lt"/>
              <a:cs typeface="+mn-cs"/>
            </a:rPr>
            <a:t>layanan</a:t>
          </a:r>
          <a:r>
            <a:rPr lang="en-US" sz="2500" kern="1200" dirty="0">
              <a:latin typeface="+mn-lt"/>
              <a:cs typeface="+mn-cs"/>
            </a:rPr>
            <a:t> </a:t>
          </a:r>
          <a:r>
            <a:rPr lang="en-US" sz="2500" kern="1200" dirty="0" err="1">
              <a:latin typeface="+mn-lt"/>
              <a:cs typeface="+mn-cs"/>
            </a:rPr>
            <a:t>kepada</a:t>
          </a:r>
          <a:r>
            <a:rPr lang="en-US" sz="2500" kern="1200" dirty="0">
              <a:latin typeface="+mn-lt"/>
              <a:cs typeface="+mn-cs"/>
            </a:rPr>
            <a:t> </a:t>
          </a:r>
          <a:r>
            <a:rPr lang="en-US" sz="2500" kern="1200" dirty="0" err="1">
              <a:latin typeface="+mn-lt"/>
              <a:cs typeface="+mn-cs"/>
            </a:rPr>
            <a:t>masyarakat</a:t>
          </a:r>
          <a:r>
            <a:rPr lang="en-US" sz="2500" kern="1200" dirty="0">
              <a:latin typeface="+mn-lt"/>
              <a:cs typeface="+mn-cs"/>
            </a:rPr>
            <a:t> </a:t>
          </a:r>
          <a:endParaRPr lang="en-US" sz="2500" kern="1200" dirty="0"/>
        </a:p>
      </dsp:txBody>
      <dsp:txXfrm>
        <a:off x="2294810" y="0"/>
        <a:ext cx="8677988" cy="1002509"/>
      </dsp:txXfrm>
    </dsp:sp>
    <dsp:sp modelId="{588F066A-69F7-4495-97D9-171225A09048}">
      <dsp:nvSpPr>
        <dsp:cNvPr id="0" name=""/>
        <dsp:cNvSpPr/>
      </dsp:nvSpPr>
      <dsp:spPr>
        <a:xfrm>
          <a:off x="100250" y="100250"/>
          <a:ext cx="2194559" cy="80200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BF015D-A23D-44E9-A186-C572734B6CCD}">
      <dsp:nvSpPr>
        <dsp:cNvPr id="0" name=""/>
        <dsp:cNvSpPr/>
      </dsp:nvSpPr>
      <dsp:spPr>
        <a:xfrm>
          <a:off x="0" y="1102760"/>
          <a:ext cx="10972799" cy="1002509"/>
        </a:xfrm>
        <a:prstGeom prst="roundRect">
          <a:avLst>
            <a:gd name="adj" fmla="val 1000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>
              <a:latin typeface="Calibri" pitchFamily="34" charset="0"/>
              <a:cs typeface="Arial" charset="0"/>
            </a:rPr>
            <a:t>Investasi</a:t>
          </a:r>
          <a:r>
            <a:rPr lang="en-US" sz="2500" kern="1200" dirty="0">
              <a:latin typeface="Calibri" pitchFamily="34" charset="0"/>
              <a:cs typeface="Arial" charset="0"/>
            </a:rPr>
            <a:t> </a:t>
          </a:r>
          <a:r>
            <a:rPr lang="en-US" sz="2500" kern="1200" dirty="0" err="1">
              <a:latin typeface="Calibri" pitchFamily="34" charset="0"/>
              <a:cs typeface="Arial" charset="0"/>
            </a:rPr>
            <a:t>swasta</a:t>
          </a:r>
          <a:r>
            <a:rPr lang="en-US" sz="2500" kern="1200" dirty="0">
              <a:latin typeface="Calibri" pitchFamily="34" charset="0"/>
              <a:cs typeface="Arial" charset="0"/>
            </a:rPr>
            <a:t> </a:t>
          </a:r>
          <a:r>
            <a:rPr lang="en-US" sz="2500" kern="1200" dirty="0" err="1">
              <a:latin typeface="Calibri" pitchFamily="34" charset="0"/>
              <a:cs typeface="Arial" charset="0"/>
            </a:rPr>
            <a:t>bukan</a:t>
          </a:r>
          <a:r>
            <a:rPr lang="en-US" sz="2500" kern="1200" dirty="0">
              <a:latin typeface="Calibri" pitchFamily="34" charset="0"/>
              <a:cs typeface="Arial" charset="0"/>
            </a:rPr>
            <a:t> </a:t>
          </a:r>
          <a:r>
            <a:rPr lang="en-US" sz="2500" b="1" kern="1200" dirty="0" err="1">
              <a:solidFill>
                <a:srgbClr val="99260F"/>
              </a:solidFill>
              <a:latin typeface="Calibri" pitchFamily="34" charset="0"/>
              <a:cs typeface="Arial" charset="0"/>
            </a:rPr>
            <a:t>sumbangan</a:t>
          </a:r>
          <a:r>
            <a:rPr lang="en-US" sz="2500" b="1" kern="1200" dirty="0">
              <a:solidFill>
                <a:srgbClr val="99260F"/>
              </a:solidFill>
              <a:latin typeface="Calibri" pitchFamily="34" charset="0"/>
              <a:cs typeface="Arial" charset="0"/>
            </a:rPr>
            <a:t> gratis </a:t>
          </a:r>
          <a:r>
            <a:rPr lang="en-US" sz="2500" kern="1200" dirty="0" err="1">
              <a:latin typeface="Calibri" pitchFamily="34" charset="0"/>
              <a:cs typeface="Arial" charset="0"/>
            </a:rPr>
            <a:t>kepada</a:t>
          </a:r>
          <a:r>
            <a:rPr lang="en-US" sz="2500" kern="1200" dirty="0">
              <a:latin typeface="Calibri" pitchFamily="34" charset="0"/>
              <a:cs typeface="Arial" charset="0"/>
            </a:rPr>
            <a:t> </a:t>
          </a:r>
          <a:r>
            <a:rPr lang="en-US" sz="2500" kern="1200" dirty="0" err="1">
              <a:latin typeface="Calibri" pitchFamily="34" charset="0"/>
              <a:cs typeface="Arial" charset="0"/>
            </a:rPr>
            <a:t>pemerintah</a:t>
          </a:r>
          <a:r>
            <a:rPr lang="en-US" sz="2500" kern="1200" dirty="0">
              <a:latin typeface="Calibri" pitchFamily="34" charset="0"/>
              <a:cs typeface="Arial" charset="0"/>
            </a:rPr>
            <a:t>  </a:t>
          </a:r>
          <a:r>
            <a:rPr lang="en-US" sz="2500" kern="1200" dirty="0" err="1">
              <a:latin typeface="Calibri" pitchFamily="34" charset="0"/>
              <a:cs typeface="Arial" charset="0"/>
            </a:rPr>
            <a:t>dalam</a:t>
          </a:r>
          <a:r>
            <a:rPr lang="en-US" sz="2500" kern="1200" dirty="0">
              <a:latin typeface="Calibri" pitchFamily="34" charset="0"/>
              <a:cs typeface="Arial" charset="0"/>
            </a:rPr>
            <a:t> </a:t>
          </a:r>
          <a:r>
            <a:rPr lang="en-US" sz="2500" kern="1200" dirty="0" err="1">
              <a:latin typeface="Calibri" pitchFamily="34" charset="0"/>
              <a:cs typeface="Arial" charset="0"/>
            </a:rPr>
            <a:t>penyediaan</a:t>
          </a:r>
          <a:r>
            <a:rPr lang="en-US" sz="2500" kern="1200" dirty="0">
              <a:latin typeface="Calibri" pitchFamily="34" charset="0"/>
              <a:cs typeface="Arial" charset="0"/>
            </a:rPr>
            <a:t> </a:t>
          </a:r>
          <a:r>
            <a:rPr lang="en-US" sz="2500" kern="1200" dirty="0" err="1">
              <a:latin typeface="Calibri" pitchFamily="34" charset="0"/>
              <a:cs typeface="Arial" charset="0"/>
            </a:rPr>
            <a:t>pelayanan</a:t>
          </a:r>
          <a:r>
            <a:rPr lang="en-US" sz="2500" kern="1200" dirty="0">
              <a:latin typeface="Calibri" pitchFamily="34" charset="0"/>
              <a:cs typeface="Arial" charset="0"/>
            </a:rPr>
            <a:t> </a:t>
          </a:r>
          <a:r>
            <a:rPr lang="en-US" sz="2500" kern="1200" dirty="0" err="1">
              <a:latin typeface="Calibri" pitchFamily="34" charset="0"/>
              <a:cs typeface="Arial" charset="0"/>
            </a:rPr>
            <a:t>publik</a:t>
          </a:r>
          <a:endParaRPr lang="en-US" sz="2500" kern="1200" dirty="0"/>
        </a:p>
      </dsp:txBody>
      <dsp:txXfrm>
        <a:off x="2294810" y="1102760"/>
        <a:ext cx="8677988" cy="1002509"/>
      </dsp:txXfrm>
    </dsp:sp>
    <dsp:sp modelId="{6815401F-8671-4C57-B1F2-5C2C01FCE365}">
      <dsp:nvSpPr>
        <dsp:cNvPr id="0" name=""/>
        <dsp:cNvSpPr/>
      </dsp:nvSpPr>
      <dsp:spPr>
        <a:xfrm>
          <a:off x="100250" y="1203011"/>
          <a:ext cx="2194559" cy="80200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96BCD0-4071-4806-9588-7F01193E24C2}">
      <dsp:nvSpPr>
        <dsp:cNvPr id="0" name=""/>
        <dsp:cNvSpPr/>
      </dsp:nvSpPr>
      <dsp:spPr>
        <a:xfrm>
          <a:off x="0" y="2205521"/>
          <a:ext cx="10972799" cy="1002509"/>
        </a:xfrm>
        <a:prstGeom prst="roundRect">
          <a:avLst>
            <a:gd name="adj" fmla="val 10000"/>
          </a:avLst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latin typeface="+mn-lt"/>
              <a:cs typeface="+mn-cs"/>
            </a:rPr>
            <a:t>KPBU </a:t>
          </a:r>
          <a:r>
            <a:rPr lang="en-US" sz="2500" kern="1200" dirty="0" err="1">
              <a:latin typeface="Calibri" pitchFamily="34" charset="0"/>
              <a:cs typeface="Arial" charset="0"/>
            </a:rPr>
            <a:t>bukan</a:t>
          </a:r>
          <a:r>
            <a:rPr lang="en-US" sz="2500" kern="1200" dirty="0">
              <a:latin typeface="Calibri" pitchFamily="34" charset="0"/>
              <a:cs typeface="Arial" charset="0"/>
            </a:rPr>
            <a:t> </a:t>
          </a:r>
          <a:r>
            <a:rPr lang="en-US" sz="2500" kern="1200" dirty="0" err="1">
              <a:latin typeface="Calibri" pitchFamily="34" charset="0"/>
              <a:cs typeface="Arial" charset="0"/>
            </a:rPr>
            <a:t>merupakan</a:t>
          </a:r>
          <a:r>
            <a:rPr lang="en-US" sz="2500" kern="1200" dirty="0">
              <a:latin typeface="Calibri" pitchFamily="34" charset="0"/>
              <a:cs typeface="Arial" charset="0"/>
            </a:rPr>
            <a:t> </a:t>
          </a:r>
          <a:r>
            <a:rPr lang="en-US" sz="2500" b="1" kern="1200" dirty="0" err="1">
              <a:solidFill>
                <a:srgbClr val="99260F"/>
              </a:solidFill>
              <a:latin typeface="Calibri" pitchFamily="34" charset="0"/>
              <a:cs typeface="Arial" charset="0"/>
            </a:rPr>
            <a:t>privatisasi</a:t>
          </a:r>
          <a:r>
            <a:rPr lang="en-US" sz="2500" b="1" kern="1200" dirty="0">
              <a:solidFill>
                <a:srgbClr val="99260F"/>
              </a:solidFill>
              <a:latin typeface="Calibri" pitchFamily="34" charset="0"/>
              <a:cs typeface="Arial" charset="0"/>
            </a:rPr>
            <a:t> </a:t>
          </a:r>
          <a:r>
            <a:rPr lang="en-US" sz="2500" b="1" kern="1200" dirty="0" err="1">
              <a:solidFill>
                <a:srgbClr val="99260F"/>
              </a:solidFill>
              <a:latin typeface="Calibri" pitchFamily="34" charset="0"/>
              <a:cs typeface="Arial" charset="0"/>
            </a:rPr>
            <a:t>barang</a:t>
          </a:r>
          <a:r>
            <a:rPr lang="en-US" sz="2500" b="1" kern="1200" dirty="0">
              <a:solidFill>
                <a:srgbClr val="99260F"/>
              </a:solidFill>
              <a:latin typeface="Calibri" pitchFamily="34" charset="0"/>
              <a:cs typeface="Arial" charset="0"/>
            </a:rPr>
            <a:t> </a:t>
          </a:r>
          <a:r>
            <a:rPr lang="en-US" sz="2500" b="1" kern="1200" dirty="0" err="1">
              <a:solidFill>
                <a:srgbClr val="99260F"/>
              </a:solidFill>
              <a:latin typeface="Calibri" pitchFamily="34" charset="0"/>
              <a:cs typeface="Arial" charset="0"/>
            </a:rPr>
            <a:t>publik</a:t>
          </a:r>
          <a:endParaRPr lang="en-US" sz="2500" kern="1200" dirty="0">
            <a:solidFill>
              <a:srgbClr val="99260F"/>
            </a:solidFill>
          </a:endParaRPr>
        </a:p>
      </dsp:txBody>
      <dsp:txXfrm>
        <a:off x="2294810" y="2205521"/>
        <a:ext cx="8677988" cy="1002509"/>
      </dsp:txXfrm>
    </dsp:sp>
    <dsp:sp modelId="{56A16CB5-6B7E-4D74-8896-249D77216CE7}">
      <dsp:nvSpPr>
        <dsp:cNvPr id="0" name=""/>
        <dsp:cNvSpPr/>
      </dsp:nvSpPr>
      <dsp:spPr>
        <a:xfrm>
          <a:off x="100250" y="2305772"/>
          <a:ext cx="2194559" cy="80200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CE6559-5FD5-4400-8989-5D65D4CAE557}">
      <dsp:nvSpPr>
        <dsp:cNvPr id="0" name=""/>
        <dsp:cNvSpPr/>
      </dsp:nvSpPr>
      <dsp:spPr>
        <a:xfrm>
          <a:off x="0" y="3308282"/>
          <a:ext cx="10972799" cy="1002509"/>
        </a:xfrm>
        <a:prstGeom prst="roundRect">
          <a:avLst>
            <a:gd name="adj" fmla="val 1000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latin typeface="+mn-lt"/>
              <a:cs typeface="+mn-cs"/>
            </a:rPr>
            <a:t>KPBU </a:t>
          </a:r>
          <a:r>
            <a:rPr lang="en-US" sz="2500" kern="1200" dirty="0" err="1">
              <a:latin typeface="Calibri" pitchFamily="34" charset="0"/>
              <a:cs typeface="Arial" charset="0"/>
            </a:rPr>
            <a:t>bukan</a:t>
          </a:r>
          <a:r>
            <a:rPr lang="en-US" sz="2500" kern="1200" dirty="0">
              <a:latin typeface="Calibri" pitchFamily="34" charset="0"/>
              <a:cs typeface="Arial" charset="0"/>
            </a:rPr>
            <a:t> </a:t>
          </a:r>
          <a:r>
            <a:rPr lang="en-US" sz="2500" kern="1200" dirty="0" err="1">
              <a:latin typeface="Calibri" pitchFamily="34" charset="0"/>
              <a:cs typeface="Arial" charset="0"/>
            </a:rPr>
            <a:t>merupakan</a:t>
          </a:r>
          <a:r>
            <a:rPr lang="en-US" sz="2500" kern="1200" dirty="0">
              <a:latin typeface="Calibri" pitchFamily="34" charset="0"/>
              <a:cs typeface="Arial" charset="0"/>
            </a:rPr>
            <a:t> </a:t>
          </a:r>
          <a:r>
            <a:rPr lang="en-US" sz="2500" b="1" kern="1200" dirty="0" err="1">
              <a:solidFill>
                <a:srgbClr val="99260F"/>
              </a:solidFill>
              <a:latin typeface="Calibri" pitchFamily="34" charset="0"/>
              <a:cs typeface="Arial" charset="0"/>
            </a:rPr>
            <a:t>sumber</a:t>
          </a:r>
          <a:r>
            <a:rPr lang="en-US" sz="2500" b="1" kern="1200" dirty="0">
              <a:solidFill>
                <a:srgbClr val="99260F"/>
              </a:solidFill>
              <a:latin typeface="Calibri" pitchFamily="34" charset="0"/>
              <a:cs typeface="Arial" charset="0"/>
            </a:rPr>
            <a:t> </a:t>
          </a:r>
          <a:r>
            <a:rPr lang="en-US" sz="2500" b="1" kern="1200" dirty="0" err="1">
              <a:solidFill>
                <a:srgbClr val="99260F"/>
              </a:solidFill>
              <a:latin typeface="Calibri" pitchFamily="34" charset="0"/>
              <a:cs typeface="Arial" charset="0"/>
            </a:rPr>
            <a:t>pendapatan</a:t>
          </a:r>
          <a:r>
            <a:rPr lang="en-US" sz="2500" b="1" kern="1200" dirty="0">
              <a:solidFill>
                <a:srgbClr val="99260F"/>
              </a:solidFill>
              <a:latin typeface="Calibri" pitchFamily="34" charset="0"/>
              <a:cs typeface="Arial" charset="0"/>
            </a:rPr>
            <a:t> </a:t>
          </a:r>
          <a:r>
            <a:rPr lang="en-US" sz="2500" b="1" kern="1200" dirty="0" err="1">
              <a:solidFill>
                <a:srgbClr val="99260F"/>
              </a:solidFill>
              <a:latin typeface="Calibri" pitchFamily="34" charset="0"/>
              <a:cs typeface="Arial" charset="0"/>
            </a:rPr>
            <a:t>pemerintah</a:t>
          </a:r>
          <a:r>
            <a:rPr lang="en-US" sz="2500" b="1" kern="1200" dirty="0">
              <a:solidFill>
                <a:srgbClr val="99260F"/>
              </a:solidFill>
              <a:latin typeface="Calibri" pitchFamily="34" charset="0"/>
              <a:cs typeface="Arial" charset="0"/>
            </a:rPr>
            <a:t> </a:t>
          </a:r>
          <a:r>
            <a:rPr lang="en-US" sz="2500" kern="1200" dirty="0">
              <a:latin typeface="Calibri" pitchFamily="34" charset="0"/>
              <a:cs typeface="Arial" charset="0"/>
            </a:rPr>
            <a:t>yang </a:t>
          </a:r>
          <a:r>
            <a:rPr lang="en-US" sz="2500" kern="1200" dirty="0" err="1">
              <a:latin typeface="Calibri" pitchFamily="34" charset="0"/>
              <a:cs typeface="Arial" charset="0"/>
            </a:rPr>
            <a:t>akan</a:t>
          </a:r>
          <a:r>
            <a:rPr lang="en-US" sz="2500" kern="1200" dirty="0">
              <a:latin typeface="Calibri" pitchFamily="34" charset="0"/>
              <a:cs typeface="Arial" charset="0"/>
            </a:rPr>
            <a:t> </a:t>
          </a:r>
          <a:r>
            <a:rPr lang="en-US" sz="2500" kern="1200" dirty="0" err="1">
              <a:latin typeface="Calibri" pitchFamily="34" charset="0"/>
              <a:cs typeface="Arial" charset="0"/>
            </a:rPr>
            <a:t>membebani</a:t>
          </a:r>
          <a:r>
            <a:rPr lang="en-US" sz="2500" kern="1200" dirty="0">
              <a:latin typeface="Calibri" pitchFamily="34" charset="0"/>
              <a:cs typeface="Arial" charset="0"/>
            </a:rPr>
            <a:t> </a:t>
          </a:r>
          <a:r>
            <a:rPr lang="en-US" sz="2500" kern="1200" dirty="0" err="1">
              <a:latin typeface="Calibri" pitchFamily="34" charset="0"/>
              <a:cs typeface="Arial" charset="0"/>
            </a:rPr>
            <a:t>masyarakat</a:t>
          </a:r>
          <a:r>
            <a:rPr lang="en-US" sz="2500" kern="1200" dirty="0">
              <a:latin typeface="Calibri" pitchFamily="34" charset="0"/>
              <a:cs typeface="Arial" charset="0"/>
            </a:rPr>
            <a:t> </a:t>
          </a:r>
          <a:r>
            <a:rPr lang="en-US" sz="2500" kern="1200" dirty="0" err="1">
              <a:latin typeface="Calibri" pitchFamily="34" charset="0"/>
              <a:cs typeface="Arial" charset="0"/>
            </a:rPr>
            <a:t>dalam</a:t>
          </a:r>
          <a:r>
            <a:rPr lang="en-US" sz="2500" kern="1200" dirty="0">
              <a:latin typeface="Calibri" pitchFamily="34" charset="0"/>
              <a:cs typeface="Arial" charset="0"/>
            </a:rPr>
            <a:t> </a:t>
          </a:r>
          <a:r>
            <a:rPr lang="en-US" sz="2500" kern="1200" dirty="0" err="1">
              <a:latin typeface="Calibri" pitchFamily="34" charset="0"/>
              <a:cs typeface="Arial" charset="0"/>
            </a:rPr>
            <a:t>pemberian</a:t>
          </a:r>
          <a:r>
            <a:rPr lang="en-US" sz="2500" kern="1200" dirty="0">
              <a:latin typeface="Calibri" pitchFamily="34" charset="0"/>
              <a:cs typeface="Arial" charset="0"/>
            </a:rPr>
            <a:t> </a:t>
          </a:r>
          <a:r>
            <a:rPr lang="en-US" sz="2500" kern="1200" dirty="0" err="1">
              <a:latin typeface="Calibri" pitchFamily="34" charset="0"/>
              <a:cs typeface="Arial" charset="0"/>
            </a:rPr>
            <a:t>pelayanan</a:t>
          </a:r>
          <a:r>
            <a:rPr lang="en-US" sz="2500" kern="1200" dirty="0">
              <a:latin typeface="Calibri" pitchFamily="34" charset="0"/>
              <a:cs typeface="Arial" charset="0"/>
            </a:rPr>
            <a:t> </a:t>
          </a:r>
          <a:r>
            <a:rPr lang="en-US" sz="2500" kern="1200" dirty="0" err="1">
              <a:latin typeface="Calibri" pitchFamily="34" charset="0"/>
              <a:cs typeface="Arial" charset="0"/>
            </a:rPr>
            <a:t>umum</a:t>
          </a:r>
          <a:endParaRPr lang="en-US" sz="2500" kern="1200" dirty="0"/>
        </a:p>
      </dsp:txBody>
      <dsp:txXfrm>
        <a:off x="2294810" y="3308282"/>
        <a:ext cx="8677988" cy="1002509"/>
      </dsp:txXfrm>
    </dsp:sp>
    <dsp:sp modelId="{0DF47300-11AE-4626-B8F4-84A03CE95E97}">
      <dsp:nvSpPr>
        <dsp:cNvPr id="0" name=""/>
        <dsp:cNvSpPr/>
      </dsp:nvSpPr>
      <dsp:spPr>
        <a:xfrm>
          <a:off x="100250" y="3408533"/>
          <a:ext cx="2194559" cy="80200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4055BA-9482-447A-9644-B5F30D8EF207}">
      <dsp:nvSpPr>
        <dsp:cNvPr id="0" name=""/>
        <dsp:cNvSpPr/>
      </dsp:nvSpPr>
      <dsp:spPr>
        <a:xfrm>
          <a:off x="0" y="4411043"/>
          <a:ext cx="10972799" cy="1002509"/>
        </a:xfrm>
        <a:prstGeom prst="roundRect">
          <a:avLst>
            <a:gd name="adj" fmla="val 1000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latin typeface="+mn-lt"/>
              <a:cs typeface="+mn-cs"/>
            </a:rPr>
            <a:t>KPBU </a:t>
          </a:r>
          <a:r>
            <a:rPr lang="en-US" sz="2500" kern="1200" dirty="0" err="1">
              <a:latin typeface="Calibri" pitchFamily="34" charset="0"/>
              <a:cs typeface="Arial" charset="0"/>
            </a:rPr>
            <a:t>bukan</a:t>
          </a:r>
          <a:r>
            <a:rPr lang="en-US" sz="2500" kern="1200" dirty="0">
              <a:latin typeface="Calibri" pitchFamily="34" charset="0"/>
              <a:cs typeface="Arial" charset="0"/>
            </a:rPr>
            <a:t> </a:t>
          </a:r>
          <a:r>
            <a:rPr lang="en-US" sz="2500" kern="1200" dirty="0" err="1">
              <a:latin typeface="Calibri" pitchFamily="34" charset="0"/>
              <a:cs typeface="Arial" charset="0"/>
            </a:rPr>
            <a:t>merupakan</a:t>
          </a:r>
          <a:r>
            <a:rPr lang="en-US" sz="2500" kern="1200" dirty="0">
              <a:latin typeface="Calibri" pitchFamily="34" charset="0"/>
              <a:cs typeface="Arial" charset="0"/>
            </a:rPr>
            <a:t> </a:t>
          </a:r>
          <a:r>
            <a:rPr lang="en-US" sz="2500" b="1" kern="1200" dirty="0" err="1">
              <a:solidFill>
                <a:srgbClr val="99260F"/>
              </a:solidFill>
              <a:latin typeface="Calibri" pitchFamily="34" charset="0"/>
              <a:cs typeface="Arial" charset="0"/>
            </a:rPr>
            <a:t>pinjaman</a:t>
          </a:r>
          <a:r>
            <a:rPr lang="en-US" sz="2500" b="1" kern="1200" dirty="0">
              <a:solidFill>
                <a:srgbClr val="99260F"/>
              </a:solidFill>
              <a:latin typeface="Calibri" pitchFamily="34" charset="0"/>
              <a:cs typeface="Arial" charset="0"/>
            </a:rPr>
            <a:t> (</a:t>
          </a:r>
          <a:r>
            <a:rPr lang="en-US" sz="2500" b="1" kern="1200" dirty="0" err="1">
              <a:solidFill>
                <a:srgbClr val="99260F"/>
              </a:solidFill>
              <a:latin typeface="Calibri" pitchFamily="34" charset="0"/>
              <a:cs typeface="Arial" charset="0"/>
            </a:rPr>
            <a:t>hutang</a:t>
          </a:r>
          <a:r>
            <a:rPr lang="en-US" sz="2500" b="1" kern="1200" dirty="0">
              <a:solidFill>
                <a:srgbClr val="99260F"/>
              </a:solidFill>
              <a:latin typeface="Calibri" pitchFamily="34" charset="0"/>
              <a:cs typeface="Arial" charset="0"/>
            </a:rPr>
            <a:t>) </a:t>
          </a:r>
          <a:r>
            <a:rPr lang="en-US" sz="2500" kern="1200" dirty="0" err="1">
              <a:latin typeface="Calibri" pitchFamily="34" charset="0"/>
              <a:cs typeface="Arial" charset="0"/>
            </a:rPr>
            <a:t>pemerintah</a:t>
          </a:r>
          <a:r>
            <a:rPr lang="en-US" sz="2500" kern="1200" dirty="0">
              <a:latin typeface="Calibri" pitchFamily="34" charset="0"/>
              <a:cs typeface="Arial" charset="0"/>
            </a:rPr>
            <a:t> </a:t>
          </a:r>
          <a:r>
            <a:rPr lang="en-US" sz="2500" kern="1200" dirty="0" err="1">
              <a:latin typeface="Calibri" pitchFamily="34" charset="0"/>
              <a:cs typeface="Arial" charset="0"/>
            </a:rPr>
            <a:t>kepada</a:t>
          </a:r>
          <a:r>
            <a:rPr lang="en-US" sz="2500" kern="1200" dirty="0">
              <a:latin typeface="Calibri" pitchFamily="34" charset="0"/>
              <a:cs typeface="Arial" charset="0"/>
            </a:rPr>
            <a:t> </a:t>
          </a:r>
          <a:r>
            <a:rPr lang="en-US" sz="2500" kern="1200" dirty="0" err="1">
              <a:latin typeface="Calibri" pitchFamily="34" charset="0"/>
              <a:cs typeface="Arial" charset="0"/>
            </a:rPr>
            <a:t>swasta</a:t>
          </a:r>
          <a:endParaRPr lang="en-US" sz="2500" kern="1200" dirty="0"/>
        </a:p>
      </dsp:txBody>
      <dsp:txXfrm>
        <a:off x="2294810" y="4411043"/>
        <a:ext cx="8677988" cy="1002509"/>
      </dsp:txXfrm>
    </dsp:sp>
    <dsp:sp modelId="{C62CF297-DF4B-488C-B5E5-64517B437AD8}">
      <dsp:nvSpPr>
        <dsp:cNvPr id="0" name=""/>
        <dsp:cNvSpPr/>
      </dsp:nvSpPr>
      <dsp:spPr>
        <a:xfrm>
          <a:off x="100250" y="4511293"/>
          <a:ext cx="2194559" cy="80200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EB43A7-D3B6-4096-9BFE-3A7278807D9B}">
      <dsp:nvSpPr>
        <dsp:cNvPr id="0" name=""/>
        <dsp:cNvSpPr/>
      </dsp:nvSpPr>
      <dsp:spPr>
        <a:xfrm>
          <a:off x="871505" y="2968"/>
          <a:ext cx="1862731" cy="9313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BADAN USAHA</a:t>
          </a:r>
        </a:p>
      </dsp:txBody>
      <dsp:txXfrm>
        <a:off x="898784" y="30247"/>
        <a:ext cx="1808173" cy="876807"/>
      </dsp:txXfrm>
    </dsp:sp>
    <dsp:sp modelId="{235F7276-E858-4FD8-8650-822231D3F7A6}">
      <dsp:nvSpPr>
        <dsp:cNvPr id="0" name=""/>
        <dsp:cNvSpPr/>
      </dsp:nvSpPr>
      <dsp:spPr>
        <a:xfrm>
          <a:off x="1057778" y="934334"/>
          <a:ext cx="186273" cy="698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8524"/>
              </a:lnTo>
              <a:lnTo>
                <a:pt x="186273" y="6985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04FAC9-D84C-44E7-BD52-A55E973AA492}">
      <dsp:nvSpPr>
        <dsp:cNvPr id="0" name=""/>
        <dsp:cNvSpPr/>
      </dsp:nvSpPr>
      <dsp:spPr>
        <a:xfrm>
          <a:off x="1244051" y="1167175"/>
          <a:ext cx="1490185" cy="9313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BUMN/BUMD</a:t>
          </a:r>
        </a:p>
      </dsp:txBody>
      <dsp:txXfrm>
        <a:off x="1271330" y="1194454"/>
        <a:ext cx="1435627" cy="876807"/>
      </dsp:txXfrm>
    </dsp:sp>
    <dsp:sp modelId="{3D5E9C9F-ACFF-4315-AC80-BC5A677E519F}">
      <dsp:nvSpPr>
        <dsp:cNvPr id="0" name=""/>
        <dsp:cNvSpPr/>
      </dsp:nvSpPr>
      <dsp:spPr>
        <a:xfrm>
          <a:off x="1057778" y="934334"/>
          <a:ext cx="186273" cy="1862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2731"/>
              </a:lnTo>
              <a:lnTo>
                <a:pt x="186273" y="18627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7048F1-D9E4-4E06-BA9D-39ADA4716888}">
      <dsp:nvSpPr>
        <dsp:cNvPr id="0" name=""/>
        <dsp:cNvSpPr/>
      </dsp:nvSpPr>
      <dsp:spPr>
        <a:xfrm>
          <a:off x="1244051" y="2331383"/>
          <a:ext cx="1490185" cy="9313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PT</a:t>
          </a:r>
        </a:p>
      </dsp:txBody>
      <dsp:txXfrm>
        <a:off x="1271330" y="2358662"/>
        <a:ext cx="1435627" cy="876807"/>
      </dsp:txXfrm>
    </dsp:sp>
    <dsp:sp modelId="{2FD96856-CFFC-4FAC-871A-3C3D2D339266}">
      <dsp:nvSpPr>
        <dsp:cNvPr id="0" name=""/>
        <dsp:cNvSpPr/>
      </dsp:nvSpPr>
      <dsp:spPr>
        <a:xfrm>
          <a:off x="1057778" y="934334"/>
          <a:ext cx="186273" cy="3026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6939"/>
              </a:lnTo>
              <a:lnTo>
                <a:pt x="186273" y="30269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7BFE08-6548-48C6-B6BC-D7071441FCF7}">
      <dsp:nvSpPr>
        <dsp:cNvPr id="0" name=""/>
        <dsp:cNvSpPr/>
      </dsp:nvSpPr>
      <dsp:spPr>
        <a:xfrm>
          <a:off x="1244051" y="3495590"/>
          <a:ext cx="1490185" cy="9313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BADAN HUKUM ASING</a:t>
          </a:r>
        </a:p>
      </dsp:txBody>
      <dsp:txXfrm>
        <a:off x="1271330" y="3522869"/>
        <a:ext cx="1435627" cy="876807"/>
      </dsp:txXfrm>
    </dsp:sp>
    <dsp:sp modelId="{8D85168E-37BA-4481-93AC-493ECEB33DDE}">
      <dsp:nvSpPr>
        <dsp:cNvPr id="0" name=""/>
        <dsp:cNvSpPr/>
      </dsp:nvSpPr>
      <dsp:spPr>
        <a:xfrm>
          <a:off x="1057778" y="934334"/>
          <a:ext cx="186273" cy="4191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91146"/>
              </a:lnTo>
              <a:lnTo>
                <a:pt x="186273" y="41911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D04D67-3E48-49E2-9B87-D20DADCDAD45}">
      <dsp:nvSpPr>
        <dsp:cNvPr id="0" name=""/>
        <dsp:cNvSpPr/>
      </dsp:nvSpPr>
      <dsp:spPr>
        <a:xfrm>
          <a:off x="1244051" y="4659797"/>
          <a:ext cx="1490185" cy="9313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KOPERASI</a:t>
          </a:r>
        </a:p>
      </dsp:txBody>
      <dsp:txXfrm>
        <a:off x="1271330" y="4687076"/>
        <a:ext cx="1435627" cy="87680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EB43A7-D3B6-4096-9BFE-3A7278807D9B}">
      <dsp:nvSpPr>
        <dsp:cNvPr id="0" name=""/>
        <dsp:cNvSpPr/>
      </dsp:nvSpPr>
      <dsp:spPr>
        <a:xfrm>
          <a:off x="685" y="442336"/>
          <a:ext cx="3604370" cy="94978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PEMBIAYAAN SEBAGIAN KPBU OLEH PEMERINTAH</a:t>
          </a:r>
        </a:p>
      </dsp:txBody>
      <dsp:txXfrm>
        <a:off x="28503" y="470154"/>
        <a:ext cx="3548734" cy="894149"/>
      </dsp:txXfrm>
    </dsp:sp>
    <dsp:sp modelId="{235F7276-E858-4FD8-8650-822231D3F7A6}">
      <dsp:nvSpPr>
        <dsp:cNvPr id="0" name=""/>
        <dsp:cNvSpPr/>
      </dsp:nvSpPr>
      <dsp:spPr>
        <a:xfrm>
          <a:off x="361122" y="1392121"/>
          <a:ext cx="360437" cy="1535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5301"/>
              </a:lnTo>
              <a:lnTo>
                <a:pt x="360437" y="1535301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04FAC9-D84C-44E7-BD52-A55E973AA492}">
      <dsp:nvSpPr>
        <dsp:cNvPr id="0" name=""/>
        <dsp:cNvSpPr/>
      </dsp:nvSpPr>
      <dsp:spPr>
        <a:xfrm>
          <a:off x="721559" y="1681500"/>
          <a:ext cx="2835575" cy="24918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/>
            <a:t>Penyediaan</a:t>
          </a:r>
          <a:r>
            <a:rPr lang="en-US" sz="1800" b="1" kern="1200" dirty="0"/>
            <a:t> </a:t>
          </a:r>
          <a:r>
            <a:rPr lang="en-US" sz="1800" b="1" kern="1200" dirty="0" err="1"/>
            <a:t>sebagian</a:t>
          </a:r>
          <a:r>
            <a:rPr lang="en-US" sz="1800" b="1" kern="1200" dirty="0"/>
            <a:t> </a:t>
          </a:r>
          <a:r>
            <a:rPr lang="en-US" sz="1800" b="1" kern="1200" dirty="0" err="1"/>
            <a:t>infrastruktur</a:t>
          </a:r>
          <a:r>
            <a:rPr lang="en-US" sz="1800" b="1" kern="1200" dirty="0"/>
            <a:t> yang </a:t>
          </a:r>
          <a:r>
            <a:rPr lang="en-US" sz="1800" b="1" kern="1200" dirty="0" err="1"/>
            <a:t>dibiayai</a:t>
          </a:r>
          <a:r>
            <a:rPr lang="en-US" sz="1800" b="1" kern="1200" dirty="0"/>
            <a:t> </a:t>
          </a:r>
          <a:r>
            <a:rPr lang="en-US" sz="1800" b="1" kern="1200" dirty="0" err="1"/>
            <a:t>pemerintah</a:t>
          </a:r>
          <a:r>
            <a:rPr lang="en-US" sz="1800" b="1" kern="1200" dirty="0"/>
            <a:t> </a:t>
          </a:r>
          <a:r>
            <a:rPr lang="en-US" sz="1800" b="1" kern="1200" dirty="0" err="1"/>
            <a:t>dilaksanakan</a:t>
          </a:r>
          <a:r>
            <a:rPr lang="en-US" sz="1800" b="1" kern="1200" dirty="0"/>
            <a:t> </a:t>
          </a:r>
          <a:r>
            <a:rPr lang="en-US" sz="1800" b="1" kern="1200" dirty="0" err="1"/>
            <a:t>oleh</a:t>
          </a:r>
          <a:r>
            <a:rPr lang="en-US" sz="1800" b="1" kern="1200" dirty="0"/>
            <a:t> </a:t>
          </a:r>
          <a:r>
            <a:rPr lang="en-US" sz="1800" b="1" kern="1200" dirty="0" err="1"/>
            <a:t>badan</a:t>
          </a:r>
          <a:r>
            <a:rPr lang="en-US" sz="1800" b="1" kern="1200" dirty="0"/>
            <a:t> </a:t>
          </a:r>
          <a:r>
            <a:rPr lang="en-US" sz="1800" b="1" kern="1200" dirty="0" err="1"/>
            <a:t>usaha</a:t>
          </a:r>
          <a:r>
            <a:rPr lang="en-US" sz="1800" b="1" kern="1200" dirty="0"/>
            <a:t> </a:t>
          </a:r>
          <a:r>
            <a:rPr lang="en-US" sz="1800" b="1" kern="1200" dirty="0" err="1"/>
            <a:t>pelaksana</a:t>
          </a:r>
          <a:endParaRPr lang="en-US" sz="1800" b="1" kern="1200" dirty="0"/>
        </a:p>
      </dsp:txBody>
      <dsp:txXfrm>
        <a:off x="794543" y="1754484"/>
        <a:ext cx="2689607" cy="23458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63595-07D2-47CF-822B-8DAB14D78629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644F1-94E2-458E-BF59-438987DAF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847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87858-5044-4D45-91DD-A18F64DDF237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867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CCEC37FA-24FF-444F-8572-DB58B8FCF315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 eaLnBrk="1" hangingPunct="1">
                <a:defRPr/>
              </a:pPr>
              <a:t>8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>
              <a:ea typeface="ＭＳ Ｐゴシック" pitchFamily="34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3032064-68F4-4265-98D5-45F26A3E0C0B}" type="slidenum">
              <a:rPr lang="en-US">
                <a:latin typeface="Calibri" pitchFamily="34" charset="0"/>
              </a:rPr>
              <a:pPr eaLnBrk="1" hangingPunct="1"/>
              <a:t>9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7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549AB-61BD-4CBB-A56B-11B0A15F6C6F}" type="slidenum">
              <a:rPr lang="id-ID" altLang="en-US" smtClean="0"/>
              <a:pPr/>
              <a:t>15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1500192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CCEC37FA-24FF-444F-8572-DB58B8FCF315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 eaLnBrk="1" hangingPunct="1">
                <a:defRPr/>
              </a:pPr>
              <a:t>23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C535E-8F7D-474D-BE5C-AD29871771A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72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0.jpeg"/><Relationship Id="rId4" Type="http://schemas.openxmlformats.org/officeDocument/2006/relationships/image" Target="../media/image1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2.jpeg"/><Relationship Id="rId4" Type="http://schemas.openxmlformats.org/officeDocument/2006/relationships/image" Target="../media/image1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4.jpeg"/><Relationship Id="rId4" Type="http://schemas.openxmlformats.org/officeDocument/2006/relationships/image" Target="../media/image1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4.jpeg"/><Relationship Id="rId4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8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A7BC7-EC97-4BEA-9F62-8D10A441294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91FB5-4579-40E3-9AFE-B02FCE95BD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280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17750-3BF7-49D8-9663-E99B017D939F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378B2-D0F9-4ED8-934A-EF94E32B556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978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0415" y="274641"/>
            <a:ext cx="365453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590" y="274641"/>
            <a:ext cx="1076468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3A338-712D-4440-AD17-F2FC0FB4856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A3480-8635-4AF4-8858-23447313C0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163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2" y="1"/>
            <a:ext cx="12194328" cy="78968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1445875" y="6554788"/>
            <a:ext cx="687388" cy="2873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93" y="31037"/>
            <a:ext cx="616232" cy="518891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52962" y="526488"/>
            <a:ext cx="847136" cy="2731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fontAlgn="base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b="1" dirty="0">
                <a:solidFill>
                  <a:srgbClr val="FFC000">
                    <a:lumMod val="50000"/>
                  </a:srgbClr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REPUBLIK INDONESIA</a:t>
            </a:r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0763" y="-1588"/>
            <a:ext cx="971550" cy="7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ABDD283-DCC0-4959-ADED-BEB12F79C543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6098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2" y="1"/>
            <a:ext cx="12194328" cy="78968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1445875" y="6554788"/>
            <a:ext cx="687388" cy="2873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93" y="31037"/>
            <a:ext cx="616232" cy="518891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52962" y="526488"/>
            <a:ext cx="847136" cy="2731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fontAlgn="base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b="1" dirty="0">
                <a:solidFill>
                  <a:srgbClr val="FFC000">
                    <a:lumMod val="50000"/>
                  </a:srgbClr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REPUBLIK INDONESIA</a:t>
            </a:r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0763" y="-1588"/>
            <a:ext cx="971550" cy="7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D4463C8E-34F8-4B6F-BAC3-97E19F337AEE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77977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198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5499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-5500" y="1"/>
            <a:ext cx="12194326" cy="78968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1444493" y="6554804"/>
            <a:ext cx="688795" cy="2873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8824" tIns="54411" rIns="108824" bIns="54411" anchor="ctr"/>
          <a:lstStyle/>
          <a:p>
            <a:pPr algn="ctr" defTabSz="544115"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182203" y="31054"/>
            <a:ext cx="616234" cy="518890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52962" y="526487"/>
            <a:ext cx="847138" cy="315069"/>
          </a:xfrm>
          <a:prstGeom prst="rect">
            <a:avLst/>
          </a:prstGeom>
          <a:noFill/>
        </p:spPr>
        <p:txBody>
          <a:bodyPr lIns="108824" tIns="54411" rIns="108824" bIns="54411">
            <a:spAutoFit/>
          </a:bodyPr>
          <a:lstStyle/>
          <a:p>
            <a:pPr algn="ctr" defTabSz="544115">
              <a:lnSpc>
                <a:spcPts val="833"/>
              </a:lnSpc>
              <a:defRPr/>
            </a:pPr>
            <a:r>
              <a:rPr lang="en-US" sz="800" b="1" dirty="0">
                <a:solidFill>
                  <a:srgbClr val="FFC000">
                    <a:lumMod val="50000"/>
                  </a:srgbClr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cs typeface="Arial" pitchFamily="34" charset="0"/>
              </a:rPr>
              <a:t>REPUBLIK INDONESIA</a:t>
            </a:r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033" y="-1586"/>
            <a:ext cx="971299" cy="7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BE32A-68EE-4AA0-A319-A288F702C864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342950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 b="23724"/>
          <a:stretch/>
        </p:blipFill>
        <p:spPr>
          <a:xfrm>
            <a:off x="4" y="0"/>
            <a:ext cx="12188825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1057239" y="2689621"/>
            <a:ext cx="10074355" cy="3249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85" y="212739"/>
            <a:ext cx="1229991" cy="98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" y="1225568"/>
            <a:ext cx="2361585" cy="309939"/>
          </a:xfrm>
          <a:prstGeom prst="rect">
            <a:avLst/>
          </a:prstGeom>
          <a:noFill/>
        </p:spPr>
        <p:txBody>
          <a:bodyPr lIns="108824" tIns="54411" rIns="108824" bIns="54411">
            <a:spAutoFit/>
          </a:bodyPr>
          <a:lstStyle/>
          <a:p>
            <a:pPr algn="ctr" defTabSz="1088231">
              <a:defRPr/>
            </a:pPr>
            <a:r>
              <a:rPr lang="en-US" sz="1300" b="1" dirty="0">
                <a:solidFill>
                  <a:srgbClr val="B5832A"/>
                </a:solidFill>
                <a:latin typeface="Cambria" pitchFamily="18" charset="0"/>
                <a:cs typeface="Arial" pitchFamily="34" charset="0"/>
              </a:rPr>
              <a:t>REPUBLIK INDONESIA</a:t>
            </a:r>
          </a:p>
        </p:txBody>
      </p:sp>
      <p:pic>
        <p:nvPicPr>
          <p:cNvPr id="8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9724" y="119063"/>
            <a:ext cx="1848958" cy="137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3" y="1122362"/>
            <a:ext cx="10360501" cy="2387601"/>
          </a:xfrm>
        </p:spPr>
        <p:txBody>
          <a:bodyPr anchor="b"/>
          <a:lstStyle>
            <a:lvl1pPr algn="ctr">
              <a:defRPr sz="7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4" y="3602039"/>
            <a:ext cx="9141619" cy="1655761"/>
          </a:xfrm>
        </p:spPr>
        <p:txBody>
          <a:bodyPr/>
          <a:lstStyle>
            <a:lvl1pPr marL="0" indent="0" algn="ctr">
              <a:buNone/>
              <a:defRPr sz="2800"/>
            </a:lvl1pPr>
            <a:lvl2pPr marL="544115" indent="0" algn="ctr">
              <a:buNone/>
              <a:defRPr sz="2300"/>
            </a:lvl2pPr>
            <a:lvl3pPr marL="1088231" indent="0" algn="ctr">
              <a:buNone/>
              <a:defRPr sz="2000"/>
            </a:lvl3pPr>
            <a:lvl4pPr marL="1632346" indent="0" algn="ctr">
              <a:buNone/>
              <a:defRPr sz="1800"/>
            </a:lvl4pPr>
            <a:lvl5pPr marL="2176462" indent="0" algn="ctr">
              <a:buNone/>
              <a:defRPr sz="1800"/>
            </a:lvl5pPr>
            <a:lvl6pPr marL="2720577" indent="0" algn="ctr">
              <a:buNone/>
              <a:defRPr sz="1800"/>
            </a:lvl6pPr>
            <a:lvl7pPr marL="3264693" indent="0" algn="ctr">
              <a:buNone/>
              <a:defRPr sz="1800"/>
            </a:lvl7pPr>
            <a:lvl8pPr marL="3808806" indent="0" algn="ctr">
              <a:buNone/>
              <a:defRPr sz="1800"/>
            </a:lvl8pPr>
            <a:lvl9pPr marL="4352921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546E5-03EB-42BD-AAB7-1AF06C67E6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19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 b="23724"/>
          <a:stretch/>
        </p:blipFill>
        <p:spPr>
          <a:xfrm>
            <a:off x="4" y="0"/>
            <a:ext cx="12188825" cy="6858000"/>
          </a:xfrm>
          <a:prstGeom prst="rect">
            <a:avLst/>
          </a:prstGeom>
        </p:spPr>
      </p:pic>
      <p:pic>
        <p:nvPicPr>
          <p:cNvPr id="3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85" y="212739"/>
            <a:ext cx="1229991" cy="98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" y="1225568"/>
            <a:ext cx="2361585" cy="309939"/>
          </a:xfrm>
          <a:prstGeom prst="rect">
            <a:avLst/>
          </a:prstGeom>
          <a:noFill/>
        </p:spPr>
        <p:txBody>
          <a:bodyPr lIns="108824" tIns="54411" rIns="108824" bIns="54411">
            <a:spAutoFit/>
          </a:bodyPr>
          <a:lstStyle/>
          <a:p>
            <a:pPr algn="ctr" defTabSz="1088231">
              <a:defRPr/>
            </a:pPr>
            <a:r>
              <a:rPr lang="en-US" sz="1300" b="1" dirty="0">
                <a:solidFill>
                  <a:srgbClr val="B5832A"/>
                </a:solidFill>
                <a:latin typeface="Cambria" pitchFamily="18" charset="0"/>
                <a:cs typeface="Arial" pitchFamily="34" charset="0"/>
              </a:rPr>
              <a:t>REPUBLIK INDONESIA</a:t>
            </a:r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9724" y="119063"/>
            <a:ext cx="1848958" cy="137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2668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6" y="1709758"/>
            <a:ext cx="10512862" cy="2852736"/>
          </a:xfrm>
        </p:spPr>
        <p:txBody>
          <a:bodyPr anchor="b"/>
          <a:lstStyle>
            <a:lvl1pPr>
              <a:defRPr sz="7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6" y="4589483"/>
            <a:ext cx="10512862" cy="1500188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54411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0882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6323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1764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7205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26469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8088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35292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FC33D-1B4E-4EC2-8E02-CCBFBD8B27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09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C0782-0BE1-4A64-8A0A-B854E9B2516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3D824-63F3-412F-84CA-608218BB2F6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9075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3" y="1825625"/>
            <a:ext cx="5180252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3" y="1825625"/>
            <a:ext cx="5180252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2C989-D86C-466B-80AF-3C064838B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30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3" y="365131"/>
            <a:ext cx="10512862" cy="13255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3" y="1681164"/>
            <a:ext cx="5156443" cy="823911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4115" indent="0">
              <a:buNone/>
              <a:defRPr sz="2300" b="1"/>
            </a:lvl2pPr>
            <a:lvl3pPr marL="1088231" indent="0">
              <a:buNone/>
              <a:defRPr sz="2000" b="1"/>
            </a:lvl3pPr>
            <a:lvl4pPr marL="1632346" indent="0">
              <a:buNone/>
              <a:defRPr sz="1800" b="1"/>
            </a:lvl4pPr>
            <a:lvl5pPr marL="2176462" indent="0">
              <a:buNone/>
              <a:defRPr sz="1800" b="1"/>
            </a:lvl5pPr>
            <a:lvl6pPr marL="2720577" indent="0">
              <a:buNone/>
              <a:defRPr sz="1800" b="1"/>
            </a:lvl6pPr>
            <a:lvl7pPr marL="3264693" indent="0">
              <a:buNone/>
              <a:defRPr sz="1800" b="1"/>
            </a:lvl7pPr>
            <a:lvl8pPr marL="3808806" indent="0">
              <a:buNone/>
              <a:defRPr sz="1800" b="1"/>
            </a:lvl8pPr>
            <a:lvl9pPr marL="4352921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3" y="2505075"/>
            <a:ext cx="5156443" cy="36845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4" y="1681164"/>
            <a:ext cx="5181839" cy="823911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4115" indent="0">
              <a:buNone/>
              <a:defRPr sz="2300" b="1"/>
            </a:lvl2pPr>
            <a:lvl3pPr marL="1088231" indent="0">
              <a:buNone/>
              <a:defRPr sz="2000" b="1"/>
            </a:lvl3pPr>
            <a:lvl4pPr marL="1632346" indent="0">
              <a:buNone/>
              <a:defRPr sz="1800" b="1"/>
            </a:lvl4pPr>
            <a:lvl5pPr marL="2176462" indent="0">
              <a:buNone/>
              <a:defRPr sz="1800" b="1"/>
            </a:lvl5pPr>
            <a:lvl6pPr marL="2720577" indent="0">
              <a:buNone/>
              <a:defRPr sz="1800" b="1"/>
            </a:lvl6pPr>
            <a:lvl7pPr marL="3264693" indent="0">
              <a:buNone/>
              <a:defRPr sz="1800" b="1"/>
            </a:lvl7pPr>
            <a:lvl8pPr marL="3808806" indent="0">
              <a:buNone/>
              <a:defRPr sz="1800" b="1"/>
            </a:lvl8pPr>
            <a:lvl9pPr marL="4352921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4" y="2505075"/>
            <a:ext cx="5181839" cy="36845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01C29-3717-48F3-9D2D-B5032B80F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033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-5500" y="1"/>
            <a:ext cx="12194326" cy="78968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1444493" y="6554804"/>
            <a:ext cx="688795" cy="2873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8824" tIns="54411" rIns="108824" bIns="54411" anchor="ctr"/>
          <a:lstStyle/>
          <a:p>
            <a:pPr algn="ctr" defTabSz="544115"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182203" y="31054"/>
            <a:ext cx="616234" cy="518890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52962" y="526487"/>
            <a:ext cx="847138" cy="315069"/>
          </a:xfrm>
          <a:prstGeom prst="rect">
            <a:avLst/>
          </a:prstGeom>
          <a:noFill/>
        </p:spPr>
        <p:txBody>
          <a:bodyPr lIns="108824" tIns="54411" rIns="108824" bIns="54411">
            <a:spAutoFit/>
          </a:bodyPr>
          <a:lstStyle/>
          <a:p>
            <a:pPr algn="ctr" defTabSz="544115">
              <a:lnSpc>
                <a:spcPts val="833"/>
              </a:lnSpc>
              <a:defRPr/>
            </a:pPr>
            <a:r>
              <a:rPr lang="en-US" sz="800" b="1" dirty="0">
                <a:solidFill>
                  <a:srgbClr val="FFC000">
                    <a:lumMod val="50000"/>
                  </a:srgbClr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cs typeface="Arial" pitchFamily="34" charset="0"/>
              </a:rPr>
              <a:t>REPUBLIK INDONESIA</a:t>
            </a:r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033" y="-1586"/>
            <a:ext cx="971299" cy="7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BE32A-68EE-4AA0-A319-A288F702C864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51251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-23812"/>
            <a:ext cx="12188825" cy="6881812"/>
          </a:xfrm>
          <a:prstGeom prst="rect">
            <a:avLst/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4" tIns="54411" rIns="108824" bIns="54411" anchor="ctr"/>
          <a:lstStyle/>
          <a:p>
            <a:pPr algn="ctr" defTabSz="1088231">
              <a:defRPr/>
            </a:pPr>
            <a:endParaRPr lang="id-ID" sz="2000">
              <a:solidFill>
                <a:prstClr val="white"/>
              </a:solidFill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-168231" y="115890"/>
            <a:ext cx="2521881" cy="984538"/>
            <a:chOff x="1" y="423806"/>
            <a:chExt cx="2290833" cy="1206943"/>
          </a:xfrm>
        </p:grpSpPr>
        <p:pic>
          <p:nvPicPr>
            <p:cNvPr id="4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476" y="423806"/>
              <a:ext cx="747882" cy="796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 userDrawn="1"/>
          </p:nvSpPr>
          <p:spPr>
            <a:xfrm>
              <a:off x="1" y="1272311"/>
              <a:ext cx="2290833" cy="3584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088231">
                <a:defRPr/>
              </a:pPr>
              <a:r>
                <a:rPr lang="en-US" sz="1300" b="1" dirty="0">
                  <a:solidFill>
                    <a:srgbClr val="B5832A"/>
                  </a:solidFill>
                  <a:latin typeface="Cambria" pitchFamily="18" charset="0"/>
                  <a:cs typeface="Arial" pitchFamily="34" charset="0"/>
                </a:rPr>
                <a:t>REPUBLIK INDONESIA</a:t>
              </a:r>
            </a:p>
          </p:txBody>
        </p:sp>
      </p:grpSp>
      <p:pic>
        <p:nvPicPr>
          <p:cNvPr id="6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380" y="115905"/>
            <a:ext cx="1236341" cy="91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6EFEC-98F6-49D7-8128-76FD507B6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889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5" y="457200"/>
            <a:ext cx="3931214" cy="16002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9" y="987444"/>
            <a:ext cx="6170592" cy="4873624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5" y="2057400"/>
            <a:ext cx="3931214" cy="3811588"/>
          </a:xfrm>
        </p:spPr>
        <p:txBody>
          <a:bodyPr/>
          <a:lstStyle>
            <a:lvl1pPr marL="0" indent="0">
              <a:buNone/>
              <a:defRPr sz="1800"/>
            </a:lvl1pPr>
            <a:lvl2pPr marL="544115" indent="0">
              <a:buNone/>
              <a:defRPr sz="1800"/>
            </a:lvl2pPr>
            <a:lvl3pPr marL="1088231" indent="0">
              <a:buNone/>
              <a:defRPr sz="1500"/>
            </a:lvl3pPr>
            <a:lvl4pPr marL="1632346" indent="0">
              <a:buNone/>
              <a:defRPr sz="1300"/>
            </a:lvl4pPr>
            <a:lvl5pPr marL="2176462" indent="0">
              <a:buNone/>
              <a:defRPr sz="1300"/>
            </a:lvl5pPr>
            <a:lvl6pPr marL="2720577" indent="0">
              <a:buNone/>
              <a:defRPr sz="1300"/>
            </a:lvl6pPr>
            <a:lvl7pPr marL="3264693" indent="0">
              <a:buNone/>
              <a:defRPr sz="1300"/>
            </a:lvl7pPr>
            <a:lvl8pPr marL="3808806" indent="0">
              <a:buNone/>
              <a:defRPr sz="1300"/>
            </a:lvl8pPr>
            <a:lvl9pPr marL="4352921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71DE2-0C63-4957-8C68-43C2BFBED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882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5" y="457200"/>
            <a:ext cx="3931214" cy="16002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839" y="987444"/>
            <a:ext cx="6170592" cy="4873624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4115" indent="0">
              <a:buNone/>
              <a:defRPr sz="3300"/>
            </a:lvl2pPr>
            <a:lvl3pPr marL="1088231" indent="0">
              <a:buNone/>
              <a:defRPr sz="2800"/>
            </a:lvl3pPr>
            <a:lvl4pPr marL="1632346" indent="0">
              <a:buNone/>
              <a:defRPr sz="2300"/>
            </a:lvl4pPr>
            <a:lvl5pPr marL="2176462" indent="0">
              <a:buNone/>
              <a:defRPr sz="2300"/>
            </a:lvl5pPr>
            <a:lvl6pPr marL="2720577" indent="0">
              <a:buNone/>
              <a:defRPr sz="2300"/>
            </a:lvl6pPr>
            <a:lvl7pPr marL="3264693" indent="0">
              <a:buNone/>
              <a:defRPr sz="2300"/>
            </a:lvl7pPr>
            <a:lvl8pPr marL="3808806" indent="0">
              <a:buNone/>
              <a:defRPr sz="2300"/>
            </a:lvl8pPr>
            <a:lvl9pPr marL="4352921" indent="0">
              <a:buNone/>
              <a:defRPr sz="23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5" y="2057400"/>
            <a:ext cx="3931214" cy="3811588"/>
          </a:xfrm>
        </p:spPr>
        <p:txBody>
          <a:bodyPr/>
          <a:lstStyle>
            <a:lvl1pPr marL="0" indent="0">
              <a:buNone/>
              <a:defRPr sz="1800"/>
            </a:lvl1pPr>
            <a:lvl2pPr marL="544115" indent="0">
              <a:buNone/>
              <a:defRPr sz="1800"/>
            </a:lvl2pPr>
            <a:lvl3pPr marL="1088231" indent="0">
              <a:buNone/>
              <a:defRPr sz="1500"/>
            </a:lvl3pPr>
            <a:lvl4pPr marL="1632346" indent="0">
              <a:buNone/>
              <a:defRPr sz="1300"/>
            </a:lvl4pPr>
            <a:lvl5pPr marL="2176462" indent="0">
              <a:buNone/>
              <a:defRPr sz="1300"/>
            </a:lvl5pPr>
            <a:lvl6pPr marL="2720577" indent="0">
              <a:buNone/>
              <a:defRPr sz="1300"/>
            </a:lvl6pPr>
            <a:lvl7pPr marL="3264693" indent="0">
              <a:buNone/>
              <a:defRPr sz="1300"/>
            </a:lvl7pPr>
            <a:lvl8pPr marL="3808806" indent="0">
              <a:buNone/>
              <a:defRPr sz="1300"/>
            </a:lvl8pPr>
            <a:lvl9pPr marL="4352921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B4B03-1527-48F4-8127-6B040BA9C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6866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44DBF-2AB2-4DC9-B62A-C8017539C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216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32" y="365125"/>
            <a:ext cx="262821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4" y="365125"/>
            <a:ext cx="7732286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50803-5A50-4354-8FCD-3C459EB24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440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" y="0"/>
            <a:ext cx="12193587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148035" y="9540"/>
            <a:ext cx="500690" cy="518890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-109327" y="484239"/>
            <a:ext cx="940630" cy="188048"/>
          </a:xfrm>
          <a:prstGeom prst="rect">
            <a:avLst/>
          </a:prstGeom>
          <a:noFill/>
        </p:spPr>
        <p:txBody>
          <a:bodyPr lIns="108824" tIns="54411" rIns="108824" bIns="54411">
            <a:spAutoFit/>
          </a:bodyPr>
          <a:lstStyle/>
          <a:p>
            <a:pPr algn="ctr" defTabSz="1088231">
              <a:defRPr/>
            </a:pPr>
            <a:r>
              <a:rPr lang="en-US" sz="500" b="1" dirty="0">
                <a:solidFill>
                  <a:srgbClr val="FFC000">
                    <a:lumMod val="50000"/>
                  </a:srgbClr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REPUBLIK INDONESIA</a:t>
            </a:r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0522" y="9539"/>
            <a:ext cx="788782" cy="77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27"/>
          <a:stretch>
            <a:fillRect/>
          </a:stretch>
        </p:blipFill>
        <p:spPr bwMode="auto">
          <a:xfrm>
            <a:off x="-4762" y="6721489"/>
            <a:ext cx="121935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1142936" y="6504005"/>
            <a:ext cx="1020496" cy="338136"/>
          </a:xfrm>
          <a:prstGeom prst="roundRect">
            <a:avLst/>
          </a:prstGeom>
          <a:solidFill>
            <a:srgbClr val="D09E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1618" tIns="40808" rIns="81618" bIns="40808" anchor="ctr"/>
          <a:lstStyle/>
          <a:p>
            <a:pPr algn="ctr" defTabSz="1088231">
              <a:defRPr/>
            </a:pPr>
            <a:endParaRPr lang="en-US" sz="1500">
              <a:solidFill>
                <a:prstClr val="white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7981" y="6554803"/>
            <a:ext cx="2742486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7549" y="6554803"/>
            <a:ext cx="4113729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42936" y="6510354"/>
            <a:ext cx="1020496" cy="331787"/>
          </a:xfrm>
        </p:spPr>
        <p:txBody>
          <a:bodyPr/>
          <a:lstStyle>
            <a:lvl1pPr algn="r">
              <a:defRPr b="1" smtClean="0">
                <a:solidFill>
                  <a:prstClr val="white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E630F0B0-9693-455B-BC8C-8EC5B60732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566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" y="0"/>
            <a:ext cx="12193587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148035" y="9540"/>
            <a:ext cx="500690" cy="518890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43043" y="472698"/>
            <a:ext cx="794951" cy="266215"/>
          </a:xfrm>
          <a:prstGeom prst="rect">
            <a:avLst/>
          </a:prstGeom>
          <a:noFill/>
        </p:spPr>
        <p:txBody>
          <a:bodyPr lIns="108824" tIns="54411" rIns="108824" bIns="54411">
            <a:spAutoFit/>
          </a:bodyPr>
          <a:lstStyle/>
          <a:p>
            <a:pPr algn="ctr" defTabSz="1088231">
              <a:defRPr/>
            </a:pPr>
            <a:r>
              <a:rPr lang="en-US" sz="500" b="1" dirty="0">
                <a:solidFill>
                  <a:srgbClr val="FFC000">
                    <a:lumMod val="50000"/>
                  </a:srgbClr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REPUBLIK INDONESIA</a:t>
            </a:r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0522" y="9539"/>
            <a:ext cx="788782" cy="77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27"/>
          <a:stretch>
            <a:fillRect/>
          </a:stretch>
        </p:blipFill>
        <p:spPr bwMode="auto">
          <a:xfrm>
            <a:off x="-4762" y="6721489"/>
            <a:ext cx="121935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1142936" y="6504005"/>
            <a:ext cx="1020496" cy="338136"/>
          </a:xfrm>
          <a:prstGeom prst="roundRect">
            <a:avLst/>
          </a:prstGeom>
          <a:solidFill>
            <a:srgbClr val="D09E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1618" tIns="40808" rIns="81618" bIns="40808" anchor="ctr"/>
          <a:lstStyle/>
          <a:p>
            <a:pPr algn="ctr" defTabSz="1088231">
              <a:defRPr/>
            </a:pPr>
            <a:endParaRPr lang="en-US" sz="1500">
              <a:solidFill>
                <a:prstClr val="white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7981" y="6554803"/>
            <a:ext cx="2742486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7549" y="6554803"/>
            <a:ext cx="4113729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42936" y="6510354"/>
            <a:ext cx="1020496" cy="331787"/>
          </a:xfrm>
        </p:spPr>
        <p:txBody>
          <a:bodyPr/>
          <a:lstStyle>
            <a:lvl1pPr algn="r">
              <a:defRPr b="1" smtClean="0">
                <a:solidFill>
                  <a:prstClr val="white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3BFCD23D-ADCC-4EF5-9E2F-8E51606DB7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196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3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5B699-78B7-421A-826D-763B62B3D2BF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6C729-410C-4B5E-8EC0-556411FEBA1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350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" y="0"/>
            <a:ext cx="12193587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148035" y="9540"/>
            <a:ext cx="500690" cy="518890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43043" y="472698"/>
            <a:ext cx="794951" cy="266215"/>
          </a:xfrm>
          <a:prstGeom prst="rect">
            <a:avLst/>
          </a:prstGeom>
          <a:noFill/>
        </p:spPr>
        <p:txBody>
          <a:bodyPr lIns="108824" tIns="54411" rIns="108824" bIns="54411">
            <a:spAutoFit/>
          </a:bodyPr>
          <a:lstStyle/>
          <a:p>
            <a:pPr algn="ctr" defTabSz="1088231">
              <a:defRPr/>
            </a:pPr>
            <a:r>
              <a:rPr lang="en-US" sz="500" b="1" dirty="0">
                <a:solidFill>
                  <a:srgbClr val="FFC000">
                    <a:lumMod val="50000"/>
                  </a:srgbClr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REPUBLIK INDONESIA</a:t>
            </a:r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0522" y="9539"/>
            <a:ext cx="788782" cy="77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27"/>
          <a:stretch>
            <a:fillRect/>
          </a:stretch>
        </p:blipFill>
        <p:spPr bwMode="auto">
          <a:xfrm>
            <a:off x="-4762" y="6721489"/>
            <a:ext cx="121935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1142936" y="6504005"/>
            <a:ext cx="1020496" cy="338136"/>
          </a:xfrm>
          <a:prstGeom prst="roundRect">
            <a:avLst/>
          </a:prstGeom>
          <a:solidFill>
            <a:srgbClr val="D09E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1618" tIns="40808" rIns="81618" bIns="40808" anchor="ctr"/>
          <a:lstStyle/>
          <a:p>
            <a:pPr algn="ctr" defTabSz="1088231">
              <a:defRPr/>
            </a:pPr>
            <a:endParaRPr lang="en-US" sz="1500">
              <a:solidFill>
                <a:prstClr val="white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7981" y="6554803"/>
            <a:ext cx="2742486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7549" y="6554803"/>
            <a:ext cx="4113729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42936" y="6510354"/>
            <a:ext cx="1020496" cy="331787"/>
          </a:xfrm>
        </p:spPr>
        <p:txBody>
          <a:bodyPr/>
          <a:lstStyle>
            <a:lvl1pPr algn="r">
              <a:defRPr b="1" smtClean="0">
                <a:solidFill>
                  <a:prstClr val="white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C49C2049-043B-44F3-8448-86BE594521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107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" y="0"/>
            <a:ext cx="12193587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148035" y="9540"/>
            <a:ext cx="500690" cy="518890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43043" y="472698"/>
            <a:ext cx="794951" cy="266215"/>
          </a:xfrm>
          <a:prstGeom prst="rect">
            <a:avLst/>
          </a:prstGeom>
          <a:noFill/>
        </p:spPr>
        <p:txBody>
          <a:bodyPr lIns="108824" tIns="54411" rIns="108824" bIns="54411">
            <a:spAutoFit/>
          </a:bodyPr>
          <a:lstStyle/>
          <a:p>
            <a:pPr algn="ctr" defTabSz="1088231">
              <a:defRPr/>
            </a:pPr>
            <a:r>
              <a:rPr lang="en-US" sz="500" b="1" dirty="0">
                <a:solidFill>
                  <a:srgbClr val="FFC000">
                    <a:lumMod val="50000"/>
                  </a:srgbClr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REPUBLIK INDONESIA</a:t>
            </a:r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0522" y="9539"/>
            <a:ext cx="788782" cy="77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27"/>
          <a:stretch>
            <a:fillRect/>
          </a:stretch>
        </p:blipFill>
        <p:spPr bwMode="auto">
          <a:xfrm>
            <a:off x="-4762" y="6721489"/>
            <a:ext cx="121935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1142936" y="6504005"/>
            <a:ext cx="1020496" cy="338136"/>
          </a:xfrm>
          <a:prstGeom prst="roundRect">
            <a:avLst/>
          </a:prstGeom>
          <a:solidFill>
            <a:srgbClr val="D09E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1618" tIns="40808" rIns="81618" bIns="40808" anchor="ctr"/>
          <a:lstStyle/>
          <a:p>
            <a:pPr algn="ctr" defTabSz="1088231">
              <a:defRPr/>
            </a:pPr>
            <a:endParaRPr lang="en-US" sz="1500">
              <a:solidFill>
                <a:prstClr val="white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7981" y="6554803"/>
            <a:ext cx="2742486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7549" y="6554803"/>
            <a:ext cx="4113729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42936" y="6510354"/>
            <a:ext cx="1020496" cy="331787"/>
          </a:xfrm>
        </p:spPr>
        <p:txBody>
          <a:bodyPr/>
          <a:lstStyle>
            <a:lvl1pPr algn="r">
              <a:defRPr b="1" smtClean="0">
                <a:solidFill>
                  <a:prstClr val="white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2546C15E-4D89-4BBB-94F3-14E96B3BA5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8460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-5500" y="1"/>
            <a:ext cx="12194326" cy="789681"/>
          </a:xfrm>
          <a:prstGeom prst="rect">
            <a:avLst/>
          </a:prstGeom>
        </p:spPr>
      </p:pic>
      <p:sp>
        <p:nvSpPr>
          <p:cNvPr id="3" name="Rounded Rectangle 2"/>
          <p:cNvSpPr/>
          <p:nvPr userDrawn="1"/>
        </p:nvSpPr>
        <p:spPr>
          <a:xfrm>
            <a:off x="11444493" y="6554804"/>
            <a:ext cx="688795" cy="2873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8824" tIns="54411" rIns="108824" bIns="54411" anchor="ctr"/>
          <a:lstStyle/>
          <a:p>
            <a:pPr algn="ctr" defTabSz="544115"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182203" y="31054"/>
            <a:ext cx="616234" cy="518890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5" name="TextBox 4"/>
          <p:cNvSpPr txBox="1"/>
          <p:nvPr userDrawn="1"/>
        </p:nvSpPr>
        <p:spPr>
          <a:xfrm>
            <a:off x="52962" y="526487"/>
            <a:ext cx="847138" cy="315069"/>
          </a:xfrm>
          <a:prstGeom prst="rect">
            <a:avLst/>
          </a:prstGeom>
          <a:noFill/>
        </p:spPr>
        <p:txBody>
          <a:bodyPr lIns="108824" tIns="54411" rIns="108824" bIns="54411">
            <a:spAutoFit/>
          </a:bodyPr>
          <a:lstStyle/>
          <a:p>
            <a:pPr algn="ctr" defTabSz="544115">
              <a:lnSpc>
                <a:spcPts val="833"/>
              </a:lnSpc>
              <a:defRPr/>
            </a:pPr>
            <a:r>
              <a:rPr lang="en-US" sz="800" b="1" dirty="0">
                <a:solidFill>
                  <a:srgbClr val="FFC000">
                    <a:lumMod val="50000"/>
                  </a:srgbClr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cs typeface="Arial" pitchFamily="34" charset="0"/>
              </a:rPr>
              <a:t>REPUBLIK INDONESIA</a:t>
            </a:r>
          </a:p>
        </p:txBody>
      </p:sp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033" y="-1586"/>
            <a:ext cx="971299" cy="7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C52C5-DF95-4F05-8955-1430D6F5E9F8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321411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 b="23724"/>
          <a:stretch/>
        </p:blipFill>
        <p:spPr>
          <a:xfrm>
            <a:off x="4" y="0"/>
            <a:ext cx="12188825" cy="6858000"/>
          </a:xfrm>
          <a:prstGeom prst="rect">
            <a:avLst/>
          </a:prstGeom>
        </p:spPr>
      </p:pic>
      <p:pic>
        <p:nvPicPr>
          <p:cNvPr id="3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85" y="212739"/>
            <a:ext cx="1229991" cy="98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 userDrawn="1"/>
        </p:nvSpPr>
        <p:spPr>
          <a:xfrm>
            <a:off x="1" y="1225568"/>
            <a:ext cx="2361585" cy="309939"/>
          </a:xfrm>
          <a:prstGeom prst="rect">
            <a:avLst/>
          </a:prstGeom>
          <a:noFill/>
        </p:spPr>
        <p:txBody>
          <a:bodyPr lIns="108824" tIns="54411" rIns="108824" bIns="54411">
            <a:spAutoFit/>
          </a:bodyPr>
          <a:lstStyle/>
          <a:p>
            <a:pPr algn="ctr" defTabSz="1088231">
              <a:defRPr/>
            </a:pPr>
            <a:r>
              <a:rPr lang="en-US" sz="1300" b="1" dirty="0">
                <a:solidFill>
                  <a:srgbClr val="B5832A"/>
                </a:solidFill>
                <a:latin typeface="Cambria" pitchFamily="18" charset="0"/>
                <a:cs typeface="Arial" pitchFamily="34" charset="0"/>
              </a:rPr>
              <a:t>REPUBLIK INDONESIA</a:t>
            </a:r>
          </a:p>
        </p:txBody>
      </p:sp>
      <p:pic>
        <p:nvPicPr>
          <p:cNvPr id="5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9724" y="119063"/>
            <a:ext cx="1848958" cy="137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4161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-5500" y="1"/>
            <a:ext cx="12194326" cy="789681"/>
          </a:xfrm>
          <a:prstGeom prst="rect">
            <a:avLst/>
          </a:prstGeom>
        </p:spPr>
      </p:pic>
      <p:sp>
        <p:nvSpPr>
          <p:cNvPr id="3" name="Rounded Rectangle 2"/>
          <p:cNvSpPr/>
          <p:nvPr userDrawn="1"/>
        </p:nvSpPr>
        <p:spPr>
          <a:xfrm>
            <a:off x="11444493" y="6554804"/>
            <a:ext cx="688795" cy="2873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8824" tIns="54411" rIns="108824" bIns="54411" anchor="ctr"/>
          <a:lstStyle/>
          <a:p>
            <a:pPr algn="ctr" defTabSz="544115"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182203" y="31057"/>
            <a:ext cx="616234" cy="518890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5" name="TextBox 4"/>
          <p:cNvSpPr txBox="1"/>
          <p:nvPr userDrawn="1"/>
        </p:nvSpPr>
        <p:spPr>
          <a:xfrm>
            <a:off x="52962" y="526487"/>
            <a:ext cx="847138" cy="315069"/>
          </a:xfrm>
          <a:prstGeom prst="rect">
            <a:avLst/>
          </a:prstGeom>
          <a:noFill/>
        </p:spPr>
        <p:txBody>
          <a:bodyPr lIns="108824" tIns="54411" rIns="108824" bIns="54411">
            <a:spAutoFit/>
          </a:bodyPr>
          <a:lstStyle/>
          <a:p>
            <a:pPr algn="ctr" defTabSz="544115">
              <a:lnSpc>
                <a:spcPts val="833"/>
              </a:lnSpc>
              <a:defRPr/>
            </a:pPr>
            <a:r>
              <a:rPr lang="en-US" sz="800" b="1" dirty="0">
                <a:solidFill>
                  <a:srgbClr val="FFC000">
                    <a:lumMod val="50000"/>
                  </a:srgbClr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cs typeface="Arial" pitchFamily="34" charset="0"/>
              </a:rPr>
              <a:t>REPUBLIK INDONESIA</a:t>
            </a:r>
          </a:p>
        </p:txBody>
      </p:sp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033" y="-1586"/>
            <a:ext cx="971299" cy="7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B133D-CB14-4FE9-A352-59C627E06B48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85327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" y="0"/>
            <a:ext cx="12193587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148035" y="9543"/>
            <a:ext cx="500690" cy="518890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4" name="TextBox 3"/>
          <p:cNvSpPr txBox="1"/>
          <p:nvPr userDrawn="1"/>
        </p:nvSpPr>
        <p:spPr>
          <a:xfrm>
            <a:off x="-109327" y="484239"/>
            <a:ext cx="940630" cy="188048"/>
          </a:xfrm>
          <a:prstGeom prst="rect">
            <a:avLst/>
          </a:prstGeom>
          <a:noFill/>
        </p:spPr>
        <p:txBody>
          <a:bodyPr lIns="108824" tIns="54411" rIns="108824" bIns="54411">
            <a:spAutoFit/>
          </a:bodyPr>
          <a:lstStyle/>
          <a:p>
            <a:pPr algn="ctr" defTabSz="1088231">
              <a:defRPr/>
            </a:pPr>
            <a:r>
              <a:rPr lang="en-US" sz="500" b="1" dirty="0">
                <a:solidFill>
                  <a:srgbClr val="FFC000">
                    <a:lumMod val="50000"/>
                  </a:srgbClr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REPUBLIK INDONESIA</a:t>
            </a:r>
          </a:p>
        </p:txBody>
      </p:sp>
      <p:pic>
        <p:nvPicPr>
          <p:cNvPr id="5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0522" y="9539"/>
            <a:ext cx="788782" cy="77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27"/>
          <a:stretch>
            <a:fillRect/>
          </a:stretch>
        </p:blipFill>
        <p:spPr bwMode="auto">
          <a:xfrm>
            <a:off x="-4762" y="6721489"/>
            <a:ext cx="121935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 userDrawn="1"/>
        </p:nvSpPr>
        <p:spPr>
          <a:xfrm>
            <a:off x="11142936" y="6504005"/>
            <a:ext cx="1020496" cy="338136"/>
          </a:xfrm>
          <a:prstGeom prst="roundRect">
            <a:avLst/>
          </a:prstGeom>
          <a:solidFill>
            <a:srgbClr val="D09E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1618" tIns="40808" rIns="81618" bIns="40808" anchor="ctr"/>
          <a:lstStyle/>
          <a:p>
            <a:pPr algn="ctr" defTabSz="1088231">
              <a:defRPr/>
            </a:pPr>
            <a:endParaRPr lang="en-US" sz="1500">
              <a:solidFill>
                <a:prstClr val="white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7981" y="6554803"/>
            <a:ext cx="2742486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7549" y="6554803"/>
            <a:ext cx="4113729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42936" y="6510354"/>
            <a:ext cx="1020496" cy="331787"/>
          </a:xfrm>
        </p:spPr>
        <p:txBody>
          <a:bodyPr/>
          <a:lstStyle>
            <a:lvl1pPr algn="r">
              <a:defRPr b="1" smtClean="0">
                <a:solidFill>
                  <a:prstClr val="white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EA88AEBC-2E0C-4E46-A781-0B459DBDF9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1944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" y="0"/>
            <a:ext cx="12193587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148035" y="9543"/>
            <a:ext cx="500690" cy="518890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4" name="TextBox 3"/>
          <p:cNvSpPr txBox="1"/>
          <p:nvPr userDrawn="1"/>
        </p:nvSpPr>
        <p:spPr>
          <a:xfrm>
            <a:off x="43046" y="472698"/>
            <a:ext cx="794951" cy="266215"/>
          </a:xfrm>
          <a:prstGeom prst="rect">
            <a:avLst/>
          </a:prstGeom>
          <a:noFill/>
        </p:spPr>
        <p:txBody>
          <a:bodyPr lIns="108824" tIns="54411" rIns="108824" bIns="54411">
            <a:spAutoFit/>
          </a:bodyPr>
          <a:lstStyle/>
          <a:p>
            <a:pPr algn="ctr" defTabSz="1088231">
              <a:defRPr/>
            </a:pPr>
            <a:r>
              <a:rPr lang="en-US" sz="500" b="1" dirty="0">
                <a:solidFill>
                  <a:srgbClr val="FFC000">
                    <a:lumMod val="50000"/>
                  </a:srgbClr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REPUBLIK INDONESIA</a:t>
            </a:r>
          </a:p>
        </p:txBody>
      </p:sp>
      <p:pic>
        <p:nvPicPr>
          <p:cNvPr id="5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0522" y="9539"/>
            <a:ext cx="788782" cy="77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27"/>
          <a:stretch>
            <a:fillRect/>
          </a:stretch>
        </p:blipFill>
        <p:spPr bwMode="auto">
          <a:xfrm>
            <a:off x="-4762" y="6721489"/>
            <a:ext cx="121935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 userDrawn="1"/>
        </p:nvSpPr>
        <p:spPr>
          <a:xfrm>
            <a:off x="11142936" y="6504005"/>
            <a:ext cx="1020496" cy="338136"/>
          </a:xfrm>
          <a:prstGeom prst="roundRect">
            <a:avLst/>
          </a:prstGeom>
          <a:solidFill>
            <a:srgbClr val="D09E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1618" tIns="40808" rIns="81618" bIns="40808" anchor="ctr"/>
          <a:lstStyle/>
          <a:p>
            <a:pPr algn="ctr" defTabSz="1088231">
              <a:defRPr/>
            </a:pPr>
            <a:endParaRPr lang="en-US" sz="1500">
              <a:solidFill>
                <a:prstClr val="white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7981" y="6554803"/>
            <a:ext cx="2742486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7549" y="6554803"/>
            <a:ext cx="4113729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42936" y="6510354"/>
            <a:ext cx="1020496" cy="331787"/>
          </a:xfrm>
        </p:spPr>
        <p:txBody>
          <a:bodyPr/>
          <a:lstStyle>
            <a:lvl1pPr algn="r">
              <a:defRPr b="1" smtClean="0">
                <a:solidFill>
                  <a:prstClr val="white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686B5EC4-EEF5-41F1-8455-9BB9F5BD87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293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" y="0"/>
            <a:ext cx="12193587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148035" y="9543"/>
            <a:ext cx="500690" cy="518890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4" name="TextBox 3"/>
          <p:cNvSpPr txBox="1"/>
          <p:nvPr userDrawn="1"/>
        </p:nvSpPr>
        <p:spPr>
          <a:xfrm>
            <a:off x="43046" y="472698"/>
            <a:ext cx="794951" cy="266215"/>
          </a:xfrm>
          <a:prstGeom prst="rect">
            <a:avLst/>
          </a:prstGeom>
          <a:noFill/>
        </p:spPr>
        <p:txBody>
          <a:bodyPr lIns="108824" tIns="54411" rIns="108824" bIns="54411">
            <a:spAutoFit/>
          </a:bodyPr>
          <a:lstStyle/>
          <a:p>
            <a:pPr algn="ctr" defTabSz="1088231">
              <a:defRPr/>
            </a:pPr>
            <a:r>
              <a:rPr lang="en-US" sz="500" b="1" dirty="0">
                <a:solidFill>
                  <a:srgbClr val="FFC000">
                    <a:lumMod val="50000"/>
                  </a:srgbClr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REPUBLIK INDONESIA</a:t>
            </a:r>
          </a:p>
        </p:txBody>
      </p:sp>
      <p:pic>
        <p:nvPicPr>
          <p:cNvPr id="5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0522" y="9539"/>
            <a:ext cx="788782" cy="77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27"/>
          <a:stretch>
            <a:fillRect/>
          </a:stretch>
        </p:blipFill>
        <p:spPr bwMode="auto">
          <a:xfrm>
            <a:off x="-4762" y="6721489"/>
            <a:ext cx="121935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 userDrawn="1"/>
        </p:nvSpPr>
        <p:spPr>
          <a:xfrm>
            <a:off x="11142936" y="6504005"/>
            <a:ext cx="1020496" cy="338136"/>
          </a:xfrm>
          <a:prstGeom prst="roundRect">
            <a:avLst/>
          </a:prstGeom>
          <a:solidFill>
            <a:srgbClr val="D09E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1618" tIns="40808" rIns="81618" bIns="40808" anchor="ctr"/>
          <a:lstStyle/>
          <a:p>
            <a:pPr algn="ctr" defTabSz="1088231">
              <a:defRPr/>
            </a:pPr>
            <a:endParaRPr lang="en-US" sz="1500">
              <a:solidFill>
                <a:prstClr val="white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7981" y="6554803"/>
            <a:ext cx="2742486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7549" y="6554803"/>
            <a:ext cx="4113729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42936" y="6510354"/>
            <a:ext cx="1020496" cy="331787"/>
          </a:xfrm>
        </p:spPr>
        <p:txBody>
          <a:bodyPr/>
          <a:lstStyle>
            <a:lvl1pPr algn="r">
              <a:defRPr b="1" smtClean="0">
                <a:solidFill>
                  <a:prstClr val="white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FCEB332E-F5A3-4F30-ABD8-BF4A53D429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7724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" y="0"/>
            <a:ext cx="12193587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148035" y="9543"/>
            <a:ext cx="500690" cy="518890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4" name="TextBox 3"/>
          <p:cNvSpPr txBox="1"/>
          <p:nvPr userDrawn="1"/>
        </p:nvSpPr>
        <p:spPr>
          <a:xfrm>
            <a:off x="43046" y="472698"/>
            <a:ext cx="794951" cy="266215"/>
          </a:xfrm>
          <a:prstGeom prst="rect">
            <a:avLst/>
          </a:prstGeom>
          <a:noFill/>
        </p:spPr>
        <p:txBody>
          <a:bodyPr lIns="108824" tIns="54411" rIns="108824" bIns="54411">
            <a:spAutoFit/>
          </a:bodyPr>
          <a:lstStyle/>
          <a:p>
            <a:pPr algn="ctr" defTabSz="1088231">
              <a:defRPr/>
            </a:pPr>
            <a:r>
              <a:rPr lang="en-US" sz="500" b="1" dirty="0">
                <a:solidFill>
                  <a:srgbClr val="FFC000">
                    <a:lumMod val="50000"/>
                  </a:srgbClr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REPUBLIK INDONESIA</a:t>
            </a:r>
          </a:p>
        </p:txBody>
      </p:sp>
      <p:pic>
        <p:nvPicPr>
          <p:cNvPr id="5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0522" y="9539"/>
            <a:ext cx="788782" cy="77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27"/>
          <a:stretch>
            <a:fillRect/>
          </a:stretch>
        </p:blipFill>
        <p:spPr bwMode="auto">
          <a:xfrm>
            <a:off x="-4762" y="6721489"/>
            <a:ext cx="121935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 userDrawn="1"/>
        </p:nvSpPr>
        <p:spPr>
          <a:xfrm>
            <a:off x="11142936" y="6504005"/>
            <a:ext cx="1020496" cy="338136"/>
          </a:xfrm>
          <a:prstGeom prst="roundRect">
            <a:avLst/>
          </a:prstGeom>
          <a:solidFill>
            <a:srgbClr val="D09E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1618" tIns="40808" rIns="81618" bIns="40808" anchor="ctr"/>
          <a:lstStyle/>
          <a:p>
            <a:pPr algn="ctr" defTabSz="1088231">
              <a:defRPr/>
            </a:pPr>
            <a:endParaRPr lang="en-US" sz="1500">
              <a:solidFill>
                <a:prstClr val="white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7981" y="6554803"/>
            <a:ext cx="2742486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7549" y="6554803"/>
            <a:ext cx="4113729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42936" y="6510354"/>
            <a:ext cx="1020496" cy="331787"/>
          </a:xfrm>
        </p:spPr>
        <p:txBody>
          <a:bodyPr/>
          <a:lstStyle>
            <a:lvl1pPr algn="r">
              <a:defRPr b="1" smtClean="0">
                <a:solidFill>
                  <a:prstClr val="white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A4745DBD-E29F-4490-A3AF-3CBEEDE07B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7770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" y="0"/>
            <a:ext cx="12193587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148035" y="9543"/>
            <a:ext cx="500690" cy="518890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4" name="TextBox 3"/>
          <p:cNvSpPr txBox="1"/>
          <p:nvPr userDrawn="1"/>
        </p:nvSpPr>
        <p:spPr>
          <a:xfrm>
            <a:off x="43046" y="472698"/>
            <a:ext cx="794951" cy="266215"/>
          </a:xfrm>
          <a:prstGeom prst="rect">
            <a:avLst/>
          </a:prstGeom>
          <a:noFill/>
        </p:spPr>
        <p:txBody>
          <a:bodyPr lIns="108824" tIns="54411" rIns="108824" bIns="54411">
            <a:spAutoFit/>
          </a:bodyPr>
          <a:lstStyle/>
          <a:p>
            <a:pPr algn="ctr" defTabSz="1088231">
              <a:defRPr/>
            </a:pPr>
            <a:r>
              <a:rPr lang="en-US" sz="500" b="1" dirty="0">
                <a:solidFill>
                  <a:srgbClr val="FFC000">
                    <a:lumMod val="50000"/>
                  </a:srgbClr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REPUBLIK INDONESIA</a:t>
            </a:r>
          </a:p>
        </p:txBody>
      </p:sp>
      <p:pic>
        <p:nvPicPr>
          <p:cNvPr id="5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0522" y="9539"/>
            <a:ext cx="788782" cy="77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27"/>
          <a:stretch>
            <a:fillRect/>
          </a:stretch>
        </p:blipFill>
        <p:spPr bwMode="auto">
          <a:xfrm>
            <a:off x="-4762" y="6721489"/>
            <a:ext cx="121935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 userDrawn="1"/>
        </p:nvSpPr>
        <p:spPr>
          <a:xfrm>
            <a:off x="11142936" y="6504005"/>
            <a:ext cx="1020496" cy="338136"/>
          </a:xfrm>
          <a:prstGeom prst="roundRect">
            <a:avLst/>
          </a:prstGeom>
          <a:solidFill>
            <a:srgbClr val="D09E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1618" tIns="40808" rIns="81618" bIns="40808" anchor="ctr"/>
          <a:lstStyle/>
          <a:p>
            <a:pPr algn="ctr" defTabSz="1088231">
              <a:defRPr/>
            </a:pPr>
            <a:endParaRPr lang="en-US" sz="1500">
              <a:solidFill>
                <a:prstClr val="white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7981" y="6554803"/>
            <a:ext cx="2742486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7549" y="6554803"/>
            <a:ext cx="4113729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42936" y="6510354"/>
            <a:ext cx="1020496" cy="331787"/>
          </a:xfrm>
        </p:spPr>
        <p:txBody>
          <a:bodyPr/>
          <a:lstStyle>
            <a:lvl1pPr algn="r">
              <a:defRPr b="1" smtClean="0">
                <a:solidFill>
                  <a:prstClr val="white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7DC0F5F1-B5ED-4A2F-A88F-79F915696C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040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589" y="1600203"/>
            <a:ext cx="72096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5341" y="1600203"/>
            <a:ext cx="720960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A7E25-D36F-459B-AA04-998CBEE0C326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61FD6-6F1D-47ED-A729-4C755E104E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5808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31941-B41D-49CA-AFD5-EDA3296574A2}" type="datetimeFigureOut">
              <a:rPr lang="en-US"/>
              <a:pPr>
                <a:defRPr/>
              </a:pPr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D51AC-9FE9-4D52-BB8E-1437007C9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164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4C89A-0783-4234-B90F-E1C4A7281E4F}" type="datetime1">
              <a:rPr lang="en-US"/>
              <a:pPr>
                <a:defRPr/>
              </a:pPr>
              <a:t>4/7/2017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32256-230A-47E5-AD22-FD6BAC7D52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3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8C44C-0293-4A44-AC5C-89D58F5BA11F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7C7E6-2406-4647-8BD1-582FAF54E49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029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08E1D-E4AF-4D6F-BF4A-05D3CFFA126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7C15E-A70C-46F8-9DE1-0C3773E536F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13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2A617-41A0-4390-BB7E-7CD8E7C90A0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9F27E-ABAD-4C71-B4FA-0FB0812B6E9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243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3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3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A5282-1D98-4230-B1C9-A983645407CD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7164F-1D68-4073-ABF9-604E9F4973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644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271D1-0C30-47C3-8A36-F87FFF363377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4DC04-0FBB-4392-BDA3-CA2B9D7575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732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slideLayout" Target="../slideLayouts/slideLayout41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69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696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D8ADA5-30DB-4F3B-A447-39DDFEB9B420}" type="datetime1">
              <a:rPr lang="en-US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4/7/2017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B0F0E5-E528-4C4A-9A78-566250C6486E}" type="slidenum">
              <a:rPr lang="en-US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10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  <p:sldLayoutId id="2147483675" r:id="rId14"/>
    <p:sldLayoutId id="2147483676" r:id="rId15"/>
    <p:sldLayoutId id="2147483703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837983" y="365131"/>
            <a:ext cx="10512862" cy="132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24" tIns="54411" rIns="108824" bIns="544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7983" y="1825625"/>
            <a:ext cx="10512862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24" tIns="54411" rIns="108824" bIns="544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1" y="6356365"/>
            <a:ext cx="2742486" cy="365125"/>
          </a:xfrm>
          <a:prstGeom prst="rect">
            <a:avLst/>
          </a:prstGeom>
        </p:spPr>
        <p:txBody>
          <a:bodyPr vert="horz" lIns="108824" tIns="54411" rIns="108824" bIns="54411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1088231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65"/>
            <a:ext cx="4113729" cy="365125"/>
          </a:xfrm>
          <a:prstGeom prst="rect">
            <a:avLst/>
          </a:prstGeom>
        </p:spPr>
        <p:txBody>
          <a:bodyPr vert="horz" lIns="108824" tIns="54411" rIns="108824" bIns="54411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5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1088231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8" y="6356365"/>
            <a:ext cx="2742486" cy="365125"/>
          </a:xfrm>
          <a:prstGeom prst="rect">
            <a:avLst/>
          </a:prstGeom>
        </p:spPr>
        <p:txBody>
          <a:bodyPr vert="horz" lIns="108824" tIns="54411" rIns="108824" bIns="54411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5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1088231">
              <a:defRPr/>
            </a:pPr>
            <a:fld id="{52DEDCC1-A84B-471E-95BD-C5B3EBE7C234}" type="slidenum">
              <a:rPr lang="en-US"/>
              <a:pPr defTabSz="108823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1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/>
        </a:defRPr>
      </a:lvl5pPr>
      <a:lvl6pPr marL="544115" algn="l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/>
        </a:defRPr>
      </a:lvl6pPr>
      <a:lvl7pPr marL="1088231" algn="l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/>
        </a:defRPr>
      </a:lvl7pPr>
      <a:lvl8pPr marL="1632346" algn="l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/>
        </a:defRPr>
      </a:lvl8pPr>
      <a:lvl9pPr marL="2176462" algn="l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/>
        </a:defRPr>
      </a:lvl9pPr>
    </p:titleStyle>
    <p:bodyStyle>
      <a:lvl1pPr marL="272058" indent="-272058" algn="l" rtl="0" fontAlgn="base">
        <a:lnSpc>
          <a:spcPct val="90000"/>
        </a:lnSpc>
        <a:spcBef>
          <a:spcPts val="1191"/>
        </a:spcBef>
        <a:spcAft>
          <a:spcPct val="0"/>
        </a:spcAft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16173" indent="-272058" algn="l" rtl="0" fontAlgn="base">
        <a:lnSpc>
          <a:spcPct val="90000"/>
        </a:lnSpc>
        <a:spcBef>
          <a:spcPts val="594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289" indent="-272058" algn="l" rtl="0" fontAlgn="base">
        <a:lnSpc>
          <a:spcPct val="90000"/>
        </a:lnSpc>
        <a:spcBef>
          <a:spcPts val="594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404" indent="-272058" algn="l" rtl="0" fontAlgn="base">
        <a:lnSpc>
          <a:spcPct val="90000"/>
        </a:lnSpc>
        <a:spcBef>
          <a:spcPts val="594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448520" indent="-272058" algn="l" rtl="0" fontAlgn="base">
        <a:lnSpc>
          <a:spcPct val="90000"/>
        </a:lnSpc>
        <a:spcBef>
          <a:spcPts val="594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992635" indent="-272058" algn="l" defTabSz="1088231" rtl="0" eaLnBrk="1" latinLnBrk="0" hangingPunct="1">
        <a:lnSpc>
          <a:spcPct val="90000"/>
        </a:lnSpc>
        <a:spcBef>
          <a:spcPts val="59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748" indent="-272058" algn="l" defTabSz="1088231" rtl="0" eaLnBrk="1" latinLnBrk="0" hangingPunct="1">
        <a:lnSpc>
          <a:spcPct val="90000"/>
        </a:lnSpc>
        <a:spcBef>
          <a:spcPts val="59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864" indent="-272058" algn="l" defTabSz="1088231" rtl="0" eaLnBrk="1" latinLnBrk="0" hangingPunct="1">
        <a:lnSpc>
          <a:spcPct val="90000"/>
        </a:lnSpc>
        <a:spcBef>
          <a:spcPts val="59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979" indent="-272058" algn="l" defTabSz="1088231" rtl="0" eaLnBrk="1" latinLnBrk="0" hangingPunct="1">
        <a:lnSpc>
          <a:spcPct val="90000"/>
        </a:lnSpc>
        <a:spcBef>
          <a:spcPts val="59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15" algn="l" defTabSz="1088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31" algn="l" defTabSz="1088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346" algn="l" defTabSz="1088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462" algn="l" defTabSz="1088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577" algn="l" defTabSz="1088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693" algn="l" defTabSz="1088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806" algn="l" defTabSz="1088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921" algn="l" defTabSz="1088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1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59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18" Type="http://schemas.openxmlformats.org/officeDocument/2006/relationships/image" Target="../media/image83.jpeg"/><Relationship Id="rId3" Type="http://schemas.openxmlformats.org/officeDocument/2006/relationships/image" Target="../media/image68.png"/><Relationship Id="rId21" Type="http://schemas.openxmlformats.org/officeDocument/2006/relationships/image" Target="../media/image31.png"/><Relationship Id="rId7" Type="http://schemas.openxmlformats.org/officeDocument/2006/relationships/image" Target="../media/image72.png"/><Relationship Id="rId12" Type="http://schemas.openxmlformats.org/officeDocument/2006/relationships/image" Target="../media/image77.jpeg"/><Relationship Id="rId17" Type="http://schemas.openxmlformats.org/officeDocument/2006/relationships/image" Target="../media/image82.jpeg"/><Relationship Id="rId2" Type="http://schemas.openxmlformats.org/officeDocument/2006/relationships/image" Target="../media/image67.png"/><Relationship Id="rId16" Type="http://schemas.openxmlformats.org/officeDocument/2006/relationships/image" Target="../media/image81.png"/><Relationship Id="rId20" Type="http://schemas.openxmlformats.org/officeDocument/2006/relationships/image" Target="../media/image85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5" Type="http://schemas.openxmlformats.org/officeDocument/2006/relationships/image" Target="../media/image80.png"/><Relationship Id="rId10" Type="http://schemas.openxmlformats.org/officeDocument/2006/relationships/image" Target="../media/image75.jpeg"/><Relationship Id="rId19" Type="http://schemas.openxmlformats.org/officeDocument/2006/relationships/image" Target="../media/image84.jpe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9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diagramLayout" Target="../diagrams/layout11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diagramData" Target="../diagrams/data11.xml"/><Relationship Id="rId2" Type="http://schemas.openxmlformats.org/officeDocument/2006/relationships/diagramData" Target="../diagrams/data9.xml"/><Relationship Id="rId16" Type="http://schemas.microsoft.com/office/2007/relationships/diagramDrawing" Target="../diagrams/drawing11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5" Type="http://schemas.openxmlformats.org/officeDocument/2006/relationships/diagramColors" Target="../diagrams/colors11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Relationship Id="rId14" Type="http://schemas.openxmlformats.org/officeDocument/2006/relationships/diagramQuickStyle" Target="../diagrams/quickStyle1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13" Type="http://schemas.openxmlformats.org/officeDocument/2006/relationships/diagramLayout" Target="../diagrams/layout14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12" Type="http://schemas.openxmlformats.org/officeDocument/2006/relationships/diagramData" Target="../diagrams/data14.xml"/><Relationship Id="rId2" Type="http://schemas.openxmlformats.org/officeDocument/2006/relationships/diagramData" Target="../diagrams/data12.xml"/><Relationship Id="rId16" Type="http://schemas.microsoft.com/office/2007/relationships/diagramDrawing" Target="../diagrams/drawing14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5" Type="http://schemas.openxmlformats.org/officeDocument/2006/relationships/diagramColors" Target="../diagrams/colors14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Relationship Id="rId14" Type="http://schemas.openxmlformats.org/officeDocument/2006/relationships/diagramQuickStyle" Target="../diagrams/quickStyle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microsoft.com/office/2007/relationships/diagramDrawing" Target="../diagrams/drawing16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0.xml"/><Relationship Id="rId6" Type="http://schemas.openxmlformats.org/officeDocument/2006/relationships/diagramColors" Target="../diagrams/colors15.xml"/><Relationship Id="rId11" Type="http://schemas.openxmlformats.org/officeDocument/2006/relationships/diagramColors" Target="../diagrams/colors16.xml"/><Relationship Id="rId5" Type="http://schemas.openxmlformats.org/officeDocument/2006/relationships/diagramQuickStyle" Target="../diagrams/quickStyle15.xml"/><Relationship Id="rId10" Type="http://schemas.openxmlformats.org/officeDocument/2006/relationships/diagramQuickStyle" Target="../diagrams/quickStyle16.xml"/><Relationship Id="rId4" Type="http://schemas.openxmlformats.org/officeDocument/2006/relationships/diagramLayout" Target="../diagrams/layout15.xml"/><Relationship Id="rId9" Type="http://schemas.openxmlformats.org/officeDocument/2006/relationships/diagramLayout" Target="../diagrams/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18" Type="http://schemas.openxmlformats.org/officeDocument/2006/relationships/image" Target="../media/image103.png"/><Relationship Id="rId26" Type="http://schemas.openxmlformats.org/officeDocument/2006/relationships/image" Target="../media/image111.png"/><Relationship Id="rId39" Type="http://schemas.openxmlformats.org/officeDocument/2006/relationships/image" Target="../media/image124.png"/><Relationship Id="rId3" Type="http://schemas.openxmlformats.org/officeDocument/2006/relationships/image" Target="../media/image88.png"/><Relationship Id="rId21" Type="http://schemas.openxmlformats.org/officeDocument/2006/relationships/image" Target="../media/image106.png"/><Relationship Id="rId34" Type="http://schemas.openxmlformats.org/officeDocument/2006/relationships/image" Target="../media/image119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17" Type="http://schemas.openxmlformats.org/officeDocument/2006/relationships/image" Target="../media/image102.png"/><Relationship Id="rId25" Type="http://schemas.openxmlformats.org/officeDocument/2006/relationships/image" Target="../media/image110.png"/><Relationship Id="rId33" Type="http://schemas.openxmlformats.org/officeDocument/2006/relationships/image" Target="../media/image118.png"/><Relationship Id="rId38" Type="http://schemas.openxmlformats.org/officeDocument/2006/relationships/image" Target="../media/image123.png"/><Relationship Id="rId2" Type="http://schemas.openxmlformats.org/officeDocument/2006/relationships/image" Target="../media/image87.png"/><Relationship Id="rId16" Type="http://schemas.openxmlformats.org/officeDocument/2006/relationships/image" Target="../media/image101.png"/><Relationship Id="rId20" Type="http://schemas.openxmlformats.org/officeDocument/2006/relationships/image" Target="../media/image105.png"/><Relationship Id="rId29" Type="http://schemas.openxmlformats.org/officeDocument/2006/relationships/image" Target="../media/image114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24" Type="http://schemas.openxmlformats.org/officeDocument/2006/relationships/image" Target="../media/image109.png"/><Relationship Id="rId32" Type="http://schemas.openxmlformats.org/officeDocument/2006/relationships/image" Target="../media/image117.png"/><Relationship Id="rId37" Type="http://schemas.openxmlformats.org/officeDocument/2006/relationships/image" Target="../media/image122.png"/><Relationship Id="rId40" Type="http://schemas.openxmlformats.org/officeDocument/2006/relationships/image" Target="../media/image125.png"/><Relationship Id="rId5" Type="http://schemas.openxmlformats.org/officeDocument/2006/relationships/image" Target="../media/image90.png"/><Relationship Id="rId15" Type="http://schemas.openxmlformats.org/officeDocument/2006/relationships/image" Target="../media/image100.png"/><Relationship Id="rId23" Type="http://schemas.openxmlformats.org/officeDocument/2006/relationships/image" Target="../media/image108.png"/><Relationship Id="rId28" Type="http://schemas.openxmlformats.org/officeDocument/2006/relationships/image" Target="../media/image113.png"/><Relationship Id="rId36" Type="http://schemas.openxmlformats.org/officeDocument/2006/relationships/image" Target="../media/image121.png"/><Relationship Id="rId10" Type="http://schemas.openxmlformats.org/officeDocument/2006/relationships/image" Target="../media/image95.png"/><Relationship Id="rId19" Type="http://schemas.openxmlformats.org/officeDocument/2006/relationships/image" Target="../media/image104.png"/><Relationship Id="rId31" Type="http://schemas.openxmlformats.org/officeDocument/2006/relationships/image" Target="../media/image116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9.png"/><Relationship Id="rId22" Type="http://schemas.openxmlformats.org/officeDocument/2006/relationships/image" Target="../media/image107.png"/><Relationship Id="rId27" Type="http://schemas.openxmlformats.org/officeDocument/2006/relationships/image" Target="../media/image112.png"/><Relationship Id="rId30" Type="http://schemas.openxmlformats.org/officeDocument/2006/relationships/image" Target="../media/image115.png"/><Relationship Id="rId35" Type="http://schemas.openxmlformats.org/officeDocument/2006/relationships/image" Target="../media/image1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03213" y="2059860"/>
            <a:ext cx="11580812" cy="1752600"/>
          </a:xfrm>
        </p:spPr>
        <p:txBody>
          <a:bodyPr/>
          <a:lstStyle/>
          <a:p>
            <a:pPr eaLnBrk="1" hangingPunct="1"/>
            <a:r>
              <a:rPr lang="id-ID" sz="2800" b="1" dirty="0" smtClean="0">
                <a:latin typeface="Tahoma" pitchFamily="34" charset="0"/>
                <a:cs typeface="Tahoma" pitchFamily="34" charset="0"/>
              </a:rPr>
              <a:t>PERAN KEMENTERIAN PPN/BAPPENAS DALAM PROYEK KPBU DALAM PENYEDIAAN INFRASTRUKTUR </a:t>
            </a:r>
            <a:endParaRPr lang="en-US" sz="2800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7171" name="Group 15"/>
          <p:cNvGrpSpPr>
            <a:grpSpLocks/>
          </p:cNvGrpSpPr>
          <p:nvPr/>
        </p:nvGrpSpPr>
        <p:grpSpPr bwMode="auto">
          <a:xfrm>
            <a:off x="-101600" y="4872038"/>
            <a:ext cx="12290425" cy="1452562"/>
            <a:chOff x="-76200" y="4038600"/>
            <a:chExt cx="9220200" cy="1453242"/>
          </a:xfrm>
        </p:grpSpPr>
        <p:pic>
          <p:nvPicPr>
            <p:cNvPr id="13" name="Picture 1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7800" y="4038600"/>
              <a:ext cx="1600200" cy="1453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</p:pic>
        <p:pic>
          <p:nvPicPr>
            <p:cNvPr id="14" name="Picture 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95600" y="4038600"/>
              <a:ext cx="167640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</p:pic>
        <p:pic>
          <p:nvPicPr>
            <p:cNvPr id="15" name="Picture 1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76200" y="4038600"/>
              <a:ext cx="1676400" cy="1402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</p:pic>
        <p:pic>
          <p:nvPicPr>
            <p:cNvPr id="29702" name="Picture 6" descr="http://berita.suaramerdeka.com/konten/uploads/2014/09/sekolah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65209" y="4038600"/>
              <a:ext cx="1654791" cy="1416985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29704" name="Picture 8" descr="http://cdn.klimg.com/merdeka.com/i/w/news/2013/10/21/265975/670x335/muslim-ekstremis-tumbuh-subur-di-penjara-inggris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419600" y="4038600"/>
              <a:ext cx="1676400" cy="1447800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29706" name="Picture 10" descr="http://www.locallyhealthy.co.uk/sites/default/files/imagecache/node_large/node_images/New_QE_hospital.JPG"/>
            <p:cNvPicPr>
              <a:picLocks noChangeAspect="1" noChangeArrowheads="1"/>
            </p:cNvPicPr>
            <p:nvPr/>
          </p:nvPicPr>
          <p:blipFill>
            <a:blip r:embed="rId7" cstate="print"/>
            <a:srcRect l="12000" b="19200"/>
            <a:stretch>
              <a:fillRect/>
            </a:stretch>
          </p:blipFill>
          <p:spPr bwMode="auto">
            <a:xfrm>
              <a:off x="7467600" y="4038600"/>
              <a:ext cx="1676400" cy="1371600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76200"/>
            <a:ext cx="1674812" cy="167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0" y="4646613"/>
            <a:ext cx="12188825" cy="1587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0" y="3886199"/>
            <a:ext cx="121888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/>
          </a:p>
          <a:p>
            <a:pPr algn="ctr"/>
            <a:r>
              <a:rPr lang="en-US" sz="2000" b="1" dirty="0"/>
              <a:t>DIREKTORAT KERJASAMA PEMERINTAH SWASTA DAN RANCANG BANGUN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0300049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41246" y="129469"/>
            <a:ext cx="6425733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fi-FI" sz="2800" b="1" dirty="0">
                <a:latin typeface="+mj-lt"/>
                <a:ea typeface="+mj-ea"/>
                <a:cs typeface="+mj-cs"/>
              </a:rPr>
              <a:t>ALUR KERJA KPBU</a:t>
            </a:r>
            <a:r>
              <a:rPr lang="id-ID" sz="2800" b="1" dirty="0">
                <a:latin typeface="+mj-lt"/>
                <a:ea typeface="+mj-ea"/>
                <a:cs typeface="+mj-cs"/>
              </a:rPr>
              <a:t> SECARA UMUM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36230" y="685800"/>
            <a:ext cx="10228096" cy="6172200"/>
            <a:chOff x="936230" y="967642"/>
            <a:chExt cx="10228096" cy="6172200"/>
          </a:xfrm>
        </p:grpSpPr>
        <p:sp>
          <p:nvSpPr>
            <p:cNvPr id="5" name="TextBox 4"/>
            <p:cNvSpPr txBox="1"/>
            <p:nvPr/>
          </p:nvSpPr>
          <p:spPr>
            <a:xfrm>
              <a:off x="5673594" y="3025042"/>
              <a:ext cx="908527" cy="175432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id-ID" dirty="0"/>
            </a:p>
            <a:p>
              <a:endParaRPr lang="id-ID" dirty="0"/>
            </a:p>
            <a:p>
              <a:endParaRPr lang="id-ID" dirty="0"/>
            </a:p>
            <a:p>
              <a:endParaRPr lang="id-ID" dirty="0"/>
            </a:p>
            <a:p>
              <a:endParaRPr lang="id-ID" dirty="0"/>
            </a:p>
            <a:p>
              <a:endParaRPr lang="id-ID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936230" y="967642"/>
              <a:ext cx="10228096" cy="6172200"/>
              <a:chOff x="936230" y="838200"/>
              <a:chExt cx="10228096" cy="617220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936230" y="4822955"/>
                <a:ext cx="1977110" cy="7727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036290"/>
                <a:r>
                  <a:rPr lang="en-US" sz="1587" dirty="0" err="1">
                    <a:solidFill>
                      <a:prstClr val="black"/>
                    </a:solidFill>
                    <a:latin typeface="Calibri"/>
                  </a:rPr>
                  <a:t>Identifikasi</a:t>
                </a:r>
                <a:r>
                  <a:rPr lang="en-US" sz="1587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n-US" sz="1587" dirty="0" err="1">
                    <a:solidFill>
                      <a:prstClr val="black"/>
                    </a:solidFill>
                    <a:latin typeface="Calibri"/>
                  </a:rPr>
                  <a:t>dan</a:t>
                </a:r>
                <a:r>
                  <a:rPr lang="en-US" sz="1587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n-US" sz="1587" dirty="0" err="1">
                    <a:solidFill>
                      <a:prstClr val="black"/>
                    </a:solidFill>
                    <a:latin typeface="Calibri"/>
                  </a:rPr>
                  <a:t>usulan</a:t>
                </a:r>
                <a:r>
                  <a:rPr lang="en-US" sz="1587" dirty="0">
                    <a:solidFill>
                      <a:prstClr val="black"/>
                    </a:solidFill>
                    <a:latin typeface="Calibri"/>
                  </a:rPr>
                  <a:t>  </a:t>
                </a:r>
              </a:p>
              <a:p>
                <a:pPr algn="ctr" defTabSz="1036290"/>
                <a:endParaRPr lang="en-US" sz="1247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9799023" y="3450725"/>
                <a:ext cx="1365303" cy="825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036290"/>
                <a:r>
                  <a:rPr lang="en-US" sz="1587" dirty="0" err="1">
                    <a:solidFill>
                      <a:prstClr val="black"/>
                    </a:solidFill>
                    <a:latin typeface="Calibri"/>
                  </a:rPr>
                  <a:t>Tahap</a:t>
                </a:r>
                <a:r>
                  <a:rPr lang="en-US" sz="1587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n-US" sz="1587" dirty="0" err="1">
                    <a:solidFill>
                      <a:prstClr val="black"/>
                    </a:solidFill>
                    <a:latin typeface="Calibri"/>
                  </a:rPr>
                  <a:t>Konstruksi</a:t>
                </a:r>
                <a:r>
                  <a:rPr lang="en-US" sz="1587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n-US" sz="1587" dirty="0" err="1">
                    <a:solidFill>
                      <a:prstClr val="black"/>
                    </a:solidFill>
                    <a:latin typeface="Calibri"/>
                  </a:rPr>
                  <a:t>dan</a:t>
                </a:r>
                <a:r>
                  <a:rPr lang="en-US" sz="1587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n-US" sz="1587" dirty="0" err="1">
                    <a:solidFill>
                      <a:prstClr val="black"/>
                    </a:solidFill>
                    <a:latin typeface="Calibri"/>
                  </a:rPr>
                  <a:t>Operasi</a:t>
                </a:r>
                <a:endParaRPr lang="en-US" sz="1247" dirty="0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4389552" y="2830776"/>
                <a:ext cx="45732" cy="2467004"/>
              </a:xfrm>
              <a:prstGeom prst="line">
                <a:avLst/>
              </a:prstGeom>
              <a:ln w="38100"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1086317" y="4411127"/>
                <a:ext cx="9917046" cy="41768"/>
              </a:xfrm>
              <a:prstGeom prst="line">
                <a:avLst/>
              </a:prstGeom>
              <a:ln w="57150">
                <a:solidFill>
                  <a:srgbClr val="5D3B63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12"/>
              <p:cNvSpPr/>
              <p:nvPr/>
            </p:nvSpPr>
            <p:spPr>
              <a:xfrm>
                <a:off x="6098176" y="4309116"/>
                <a:ext cx="83418" cy="204023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6290"/>
                <a:endParaRPr lang="en-US" sz="204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" name="Right Brace 14"/>
              <p:cNvSpPr/>
              <p:nvPr/>
            </p:nvSpPr>
            <p:spPr>
              <a:xfrm rot="5400000">
                <a:off x="1730097" y="3908737"/>
                <a:ext cx="305918" cy="1495034"/>
              </a:xfrm>
              <a:prstGeom prst="rightBrace">
                <a:avLst/>
              </a:prstGeom>
              <a:ln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036290"/>
                <a:endParaRPr lang="en-US" sz="204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714054" y="4823103"/>
                <a:ext cx="1814226" cy="528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36290"/>
                <a:r>
                  <a:rPr lang="en-US" sz="1587" dirty="0" err="1">
                    <a:solidFill>
                      <a:prstClr val="black"/>
                    </a:solidFill>
                    <a:latin typeface="Calibri"/>
                  </a:rPr>
                  <a:t>Studi</a:t>
                </a:r>
                <a:r>
                  <a:rPr lang="en-US" sz="1587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n-US" sz="1587" dirty="0" err="1">
                    <a:solidFill>
                      <a:prstClr val="black"/>
                    </a:solidFill>
                    <a:latin typeface="Calibri"/>
                  </a:rPr>
                  <a:t>Pendahuluan</a:t>
                </a:r>
                <a:endParaRPr lang="en-US" sz="1587" dirty="0">
                  <a:solidFill>
                    <a:prstClr val="black"/>
                  </a:solidFill>
                  <a:latin typeface="Calibri"/>
                </a:endParaRPr>
              </a:p>
              <a:p>
                <a:pPr defTabSz="1036290"/>
                <a:endParaRPr lang="en-US" sz="1247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663905" y="4309116"/>
                <a:ext cx="111927" cy="204023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6290"/>
                <a:endParaRPr lang="en-US" sz="204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" name="Right Brace 19"/>
              <p:cNvSpPr/>
              <p:nvPr/>
            </p:nvSpPr>
            <p:spPr>
              <a:xfrm rot="5400000">
                <a:off x="5160278" y="3878433"/>
                <a:ext cx="275567" cy="1565107"/>
              </a:xfrm>
              <a:prstGeom prst="rightBrace">
                <a:avLst/>
              </a:prstGeom>
              <a:ln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036290"/>
                <a:endParaRPr lang="en-US" sz="204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505067" y="4815925"/>
                <a:ext cx="1730629" cy="528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36290"/>
                <a:r>
                  <a:rPr lang="en-US" sz="1587" dirty="0" err="1">
                    <a:solidFill>
                      <a:prstClr val="black"/>
                    </a:solidFill>
                    <a:latin typeface="Calibri"/>
                  </a:rPr>
                  <a:t>Penyusunan</a:t>
                </a:r>
                <a:r>
                  <a:rPr lang="en-US" sz="1587" dirty="0">
                    <a:solidFill>
                      <a:prstClr val="black"/>
                    </a:solidFill>
                    <a:latin typeface="Calibri"/>
                  </a:rPr>
                  <a:t> OBC </a:t>
                </a:r>
              </a:p>
              <a:p>
                <a:pPr defTabSz="1036290"/>
                <a:endParaRPr lang="en-US" sz="1247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" name="Right Brace 21"/>
              <p:cNvSpPr/>
              <p:nvPr/>
            </p:nvSpPr>
            <p:spPr>
              <a:xfrm rot="5400000">
                <a:off x="6789243" y="3943418"/>
                <a:ext cx="275568" cy="1435138"/>
              </a:xfrm>
              <a:prstGeom prst="rightBrace">
                <a:avLst/>
              </a:prstGeom>
              <a:ln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036290"/>
                <a:endParaRPr lang="en-US" sz="204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107060" y="4815060"/>
                <a:ext cx="1730629" cy="528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36290"/>
                <a:r>
                  <a:rPr lang="en-US" sz="1587" dirty="0" err="1">
                    <a:solidFill>
                      <a:prstClr val="black"/>
                    </a:solidFill>
                    <a:latin typeface="Calibri"/>
                  </a:rPr>
                  <a:t>Penyusunan</a:t>
                </a:r>
                <a:r>
                  <a:rPr lang="en-US" sz="1587" dirty="0">
                    <a:solidFill>
                      <a:prstClr val="black"/>
                    </a:solidFill>
                    <a:latin typeface="Calibri"/>
                  </a:rPr>
                  <a:t> FBC </a:t>
                </a:r>
              </a:p>
              <a:p>
                <a:pPr defTabSz="1036290"/>
                <a:endParaRPr lang="en-US" sz="1247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" name="Right Brace 23"/>
              <p:cNvSpPr/>
              <p:nvPr/>
            </p:nvSpPr>
            <p:spPr>
              <a:xfrm rot="5400000">
                <a:off x="2615506" y="3749579"/>
                <a:ext cx="290076" cy="3331354"/>
              </a:xfrm>
              <a:prstGeom prst="rightBrac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036290"/>
                <a:endParaRPr lang="en-US" sz="204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428946" y="5606438"/>
                <a:ext cx="2529881" cy="336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36290"/>
                <a:r>
                  <a:rPr lang="en-US" sz="1587" dirty="0" err="1">
                    <a:solidFill>
                      <a:srgbClr val="C9158D"/>
                    </a:solidFill>
                    <a:latin typeface="Calibri"/>
                  </a:rPr>
                  <a:t>Tahap</a:t>
                </a:r>
                <a:r>
                  <a:rPr lang="en-US" sz="1587" dirty="0">
                    <a:solidFill>
                      <a:srgbClr val="C9158D"/>
                    </a:solidFill>
                    <a:latin typeface="Calibri"/>
                  </a:rPr>
                  <a:t> Screening </a:t>
                </a:r>
                <a:r>
                  <a:rPr lang="en-US" sz="1587" dirty="0" err="1">
                    <a:solidFill>
                      <a:srgbClr val="C9158D"/>
                    </a:solidFill>
                    <a:latin typeface="Calibri"/>
                  </a:rPr>
                  <a:t>dan</a:t>
                </a:r>
                <a:r>
                  <a:rPr lang="en-US" sz="1587" dirty="0">
                    <a:solidFill>
                      <a:srgbClr val="C9158D"/>
                    </a:solidFill>
                    <a:latin typeface="Calibri"/>
                  </a:rPr>
                  <a:t> </a:t>
                </a:r>
                <a:r>
                  <a:rPr lang="en-US" sz="1587" dirty="0" err="1">
                    <a:solidFill>
                      <a:srgbClr val="C9158D"/>
                    </a:solidFill>
                    <a:latin typeface="Calibri"/>
                  </a:rPr>
                  <a:t>Seleksi</a:t>
                </a:r>
                <a:endParaRPr lang="en-US" sz="1247" dirty="0">
                  <a:solidFill>
                    <a:srgbClr val="C9158D"/>
                  </a:solidFill>
                  <a:latin typeface="Calibri"/>
                </a:endParaRP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7658384" y="2858838"/>
                <a:ext cx="11658" cy="2395550"/>
              </a:xfrm>
              <a:prstGeom prst="line">
                <a:avLst/>
              </a:prstGeom>
              <a:ln w="38100"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Right Brace 26"/>
              <p:cNvSpPr/>
              <p:nvPr/>
            </p:nvSpPr>
            <p:spPr>
              <a:xfrm rot="5400000">
                <a:off x="5896544" y="3808962"/>
                <a:ext cx="290073" cy="3212592"/>
              </a:xfrm>
              <a:prstGeom prst="rightBrac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036290"/>
                <a:endParaRPr lang="en-US" sz="204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827552" y="5562600"/>
                <a:ext cx="2529881" cy="336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36290"/>
                <a:r>
                  <a:rPr lang="en-US" sz="1587" dirty="0" err="1">
                    <a:solidFill>
                      <a:srgbClr val="C9158D"/>
                    </a:solidFill>
                    <a:latin typeface="Calibri"/>
                  </a:rPr>
                  <a:t>Tahap</a:t>
                </a:r>
                <a:r>
                  <a:rPr lang="en-US" sz="1587" dirty="0">
                    <a:solidFill>
                      <a:srgbClr val="C9158D"/>
                    </a:solidFill>
                    <a:latin typeface="Calibri"/>
                  </a:rPr>
                  <a:t> </a:t>
                </a:r>
                <a:r>
                  <a:rPr lang="en-US" sz="1587" dirty="0" err="1">
                    <a:solidFill>
                      <a:srgbClr val="C9158D"/>
                    </a:solidFill>
                    <a:latin typeface="Calibri"/>
                  </a:rPr>
                  <a:t>Penyiapan</a:t>
                </a:r>
                <a:r>
                  <a:rPr lang="en-US" sz="1587" dirty="0">
                    <a:solidFill>
                      <a:srgbClr val="C9158D"/>
                    </a:solidFill>
                    <a:latin typeface="Calibri"/>
                  </a:rPr>
                  <a:t> </a:t>
                </a:r>
                <a:r>
                  <a:rPr lang="en-US" sz="1587" dirty="0" err="1">
                    <a:solidFill>
                      <a:srgbClr val="C9158D"/>
                    </a:solidFill>
                    <a:latin typeface="Calibri"/>
                  </a:rPr>
                  <a:t>Proyek</a:t>
                </a:r>
                <a:endParaRPr lang="en-US" sz="1247" dirty="0">
                  <a:solidFill>
                    <a:srgbClr val="C9158D"/>
                  </a:solidFill>
                  <a:latin typeface="Calibri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7655582" y="4309116"/>
                <a:ext cx="83418" cy="204023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6290"/>
                <a:endParaRPr lang="en-US" sz="204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8147045" y="4309116"/>
                <a:ext cx="83418" cy="204023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6290"/>
                <a:endParaRPr lang="en-US" sz="204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8592277" y="4309116"/>
                <a:ext cx="83418" cy="204023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6290"/>
                <a:endParaRPr lang="en-US" sz="204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9044744" y="4309116"/>
                <a:ext cx="83418" cy="204023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6290"/>
                <a:endParaRPr lang="en-US" sz="204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7478462" y="3901071"/>
                <a:ext cx="585165" cy="580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36290"/>
                <a:r>
                  <a:rPr lang="en-US" sz="1587" dirty="0">
                    <a:solidFill>
                      <a:prstClr val="black"/>
                    </a:solidFill>
                    <a:latin typeface="Calibri"/>
                  </a:rPr>
                  <a:t>PQ</a:t>
                </a:r>
              </a:p>
              <a:p>
                <a:pPr defTabSz="1036290"/>
                <a:endParaRPr lang="en-US" sz="1587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935000" y="3910312"/>
                <a:ext cx="620091" cy="580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36290"/>
                <a:r>
                  <a:rPr lang="en-US" sz="1587" dirty="0" err="1">
                    <a:solidFill>
                      <a:prstClr val="black"/>
                    </a:solidFill>
                    <a:latin typeface="Calibri"/>
                  </a:rPr>
                  <a:t>RfP</a:t>
                </a:r>
                <a:endParaRPr lang="en-US" sz="1587" dirty="0">
                  <a:solidFill>
                    <a:prstClr val="black"/>
                  </a:solidFill>
                  <a:latin typeface="Calibri"/>
                </a:endParaRPr>
              </a:p>
              <a:p>
                <a:pPr defTabSz="1036290"/>
                <a:endParaRPr lang="en-US" sz="1587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8214851" y="4577583"/>
                <a:ext cx="862135" cy="720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036290"/>
                <a:r>
                  <a:rPr lang="en-US" sz="1360" dirty="0">
                    <a:solidFill>
                      <a:prstClr val="black"/>
                    </a:solidFill>
                    <a:latin typeface="Calibri"/>
                  </a:rPr>
                  <a:t>Bid Award</a:t>
                </a:r>
              </a:p>
              <a:p>
                <a:pPr algn="ctr" defTabSz="1036290"/>
                <a:endParaRPr lang="en-US" sz="136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8735849" y="3511099"/>
                <a:ext cx="1106962" cy="929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36290"/>
                <a:r>
                  <a:rPr lang="en-US" sz="1360" dirty="0">
                    <a:solidFill>
                      <a:prstClr val="black"/>
                    </a:solidFill>
                    <a:latin typeface="Calibri"/>
                  </a:rPr>
                  <a:t>PPP Agreement Signing</a:t>
                </a:r>
              </a:p>
              <a:p>
                <a:pPr defTabSz="1036290"/>
                <a:endParaRPr lang="en-US" sz="136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9904483" y="4280427"/>
                <a:ext cx="76345" cy="222868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6290"/>
                <a:endParaRPr lang="en-US" sz="204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9398312" y="4579122"/>
                <a:ext cx="1106962" cy="720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036290"/>
                <a:r>
                  <a:rPr lang="en-US" sz="1360" dirty="0">
                    <a:solidFill>
                      <a:prstClr val="black"/>
                    </a:solidFill>
                    <a:latin typeface="Calibri"/>
                  </a:rPr>
                  <a:t>Financial Close</a:t>
                </a:r>
              </a:p>
              <a:p>
                <a:pPr defTabSz="1036290"/>
                <a:endParaRPr lang="en-US" sz="136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863221" y="5606438"/>
                <a:ext cx="2529881" cy="336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36290"/>
                <a:r>
                  <a:rPr lang="en-US" sz="1587" dirty="0" err="1">
                    <a:solidFill>
                      <a:srgbClr val="C9158D"/>
                    </a:solidFill>
                    <a:latin typeface="Calibri"/>
                  </a:rPr>
                  <a:t>Tahap</a:t>
                </a:r>
                <a:r>
                  <a:rPr lang="en-US" sz="1587" dirty="0">
                    <a:solidFill>
                      <a:srgbClr val="C9158D"/>
                    </a:solidFill>
                    <a:latin typeface="Calibri"/>
                  </a:rPr>
                  <a:t> </a:t>
                </a:r>
                <a:r>
                  <a:rPr lang="en-US" sz="1587" dirty="0" err="1">
                    <a:solidFill>
                      <a:srgbClr val="C9158D"/>
                    </a:solidFill>
                    <a:latin typeface="Calibri"/>
                  </a:rPr>
                  <a:t>Transaksi</a:t>
                </a:r>
                <a:endParaRPr lang="en-US" sz="1247" dirty="0">
                  <a:solidFill>
                    <a:srgbClr val="C9158D"/>
                  </a:solidFill>
                  <a:latin typeface="Calibri"/>
                </a:endParaRPr>
              </a:p>
            </p:txBody>
          </p:sp>
          <p:cxnSp>
            <p:nvCxnSpPr>
              <p:cNvPr id="41" name="Straight Connector 40"/>
              <p:cNvCxnSpPr>
                <a:endCxn id="39" idx="2"/>
              </p:cNvCxnSpPr>
              <p:nvPr/>
            </p:nvCxnSpPr>
            <p:spPr>
              <a:xfrm>
                <a:off x="9942444" y="3245417"/>
                <a:ext cx="9349" cy="2053902"/>
              </a:xfrm>
              <a:prstGeom prst="line">
                <a:avLst/>
              </a:prstGeom>
              <a:ln w="38100"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6106818" y="3024616"/>
                <a:ext cx="242" cy="2274703"/>
              </a:xfrm>
              <a:prstGeom prst="line">
                <a:avLst/>
              </a:prstGeom>
              <a:ln w="38100"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42"/>
              <p:cNvSpPr/>
              <p:nvPr/>
            </p:nvSpPr>
            <p:spPr>
              <a:xfrm>
                <a:off x="4416807" y="4296322"/>
                <a:ext cx="83418" cy="204023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6290"/>
                <a:endParaRPr lang="en-US" sz="204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5" name="Right Brace 44"/>
              <p:cNvSpPr/>
              <p:nvPr/>
            </p:nvSpPr>
            <p:spPr>
              <a:xfrm rot="5400000">
                <a:off x="8653172" y="4299240"/>
                <a:ext cx="304763" cy="2221883"/>
              </a:xfrm>
              <a:prstGeom prst="rightBrac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036290"/>
                <a:endParaRPr lang="en-US" sz="204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6" name="Right Brace 45"/>
              <p:cNvSpPr/>
              <p:nvPr/>
            </p:nvSpPr>
            <p:spPr>
              <a:xfrm rot="5400000">
                <a:off x="3447444" y="3867106"/>
                <a:ext cx="299681" cy="1584533"/>
              </a:xfrm>
              <a:prstGeom prst="rightBrace">
                <a:avLst/>
              </a:prstGeom>
              <a:ln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036290"/>
                <a:endParaRPr lang="en-US" sz="204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098469" y="838200"/>
                <a:ext cx="8856128" cy="371320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 defTabSz="1036290"/>
                <a:r>
                  <a:rPr lang="en-US" sz="1813" b="1" u="sng" dirty="0">
                    <a:solidFill>
                      <a:prstClr val="black"/>
                    </a:solidFill>
                    <a:latin typeface="Calibri"/>
                  </a:rPr>
                  <a:t>PJP</a:t>
                </a:r>
                <a:r>
                  <a:rPr lang="id-ID" sz="1813" b="1" u="sng" dirty="0">
                    <a:solidFill>
                      <a:prstClr val="black"/>
                    </a:solidFill>
                    <a:latin typeface="Calibri"/>
                  </a:rPr>
                  <a:t>K</a:t>
                </a:r>
                <a:r>
                  <a:rPr lang="en-US" sz="1813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n-US" sz="1813" dirty="0" err="1">
                    <a:solidFill>
                      <a:prstClr val="black"/>
                    </a:solidFill>
                    <a:latin typeface="Calibri"/>
                  </a:rPr>
                  <a:t>sebagai</a:t>
                </a:r>
                <a:r>
                  <a:rPr lang="en-US" sz="1813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n-US" sz="1813" dirty="0" err="1">
                    <a:solidFill>
                      <a:prstClr val="black"/>
                    </a:solidFill>
                    <a:latin typeface="Calibri"/>
                  </a:rPr>
                  <a:t>Pelaksana</a:t>
                </a:r>
                <a:r>
                  <a:rPr lang="en-US" sz="1813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n-US" sz="1813" dirty="0" err="1">
                    <a:solidFill>
                      <a:prstClr val="black"/>
                    </a:solidFill>
                    <a:latin typeface="Calibri"/>
                  </a:rPr>
                  <a:t>Proyek</a:t>
                </a:r>
                <a:r>
                  <a:rPr lang="en-US" sz="1813" dirty="0">
                    <a:solidFill>
                      <a:prstClr val="black"/>
                    </a:solidFill>
                    <a:latin typeface="Calibri"/>
                  </a:rPr>
                  <a:t> </a:t>
                </a:r>
              </a:p>
            </p:txBody>
          </p:sp>
          <p:sp>
            <p:nvSpPr>
              <p:cNvPr id="2" name="Rounded Rectangle 1"/>
              <p:cNvSpPr/>
              <p:nvPr/>
            </p:nvSpPr>
            <p:spPr>
              <a:xfrm>
                <a:off x="1108515" y="2845190"/>
                <a:ext cx="3170745" cy="652154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b="1" u="sng" dirty="0">
                    <a:solidFill>
                      <a:schemeClr val="tx1"/>
                    </a:solidFill>
                  </a:rPr>
                  <a:t>PJPK – Bappenas </a:t>
                </a:r>
                <a:r>
                  <a:rPr lang="id-ID" dirty="0">
                    <a:solidFill>
                      <a:schemeClr val="tx1"/>
                    </a:solidFill>
                  </a:rPr>
                  <a:t>(Perencanaan)</a:t>
                </a:r>
              </a:p>
            </p:txBody>
          </p:sp>
          <p:sp>
            <p:nvSpPr>
              <p:cNvPr id="4" name="Rounded Rectangle 3"/>
              <p:cNvSpPr/>
              <p:nvPr/>
            </p:nvSpPr>
            <p:spPr>
              <a:xfrm>
                <a:off x="4514632" y="2858838"/>
                <a:ext cx="1513300" cy="60553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400" b="1" u="sng" dirty="0"/>
                  <a:t>Bappenas </a:t>
                </a:r>
                <a:r>
                  <a:rPr lang="id-ID" sz="1400" dirty="0"/>
                  <a:t>menganggarkan Dana OBC </a:t>
                </a:r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6181595" y="2844424"/>
                <a:ext cx="3782418" cy="680323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600" b="1" u="sng" dirty="0"/>
                  <a:t>PPP Unit di Kemenkeu</a:t>
                </a:r>
                <a:r>
                  <a:rPr lang="id-ID" sz="1600" dirty="0"/>
                  <a:t> sebagai penyedia fasilitas PDF dan VGF</a:t>
                </a:r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4435284" y="1254456"/>
                <a:ext cx="3753470" cy="533400"/>
              </a:xfrm>
              <a:prstGeom prst="roundRect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400" b="1" u="sng" dirty="0"/>
                  <a:t>BKPM</a:t>
                </a:r>
                <a:r>
                  <a:rPr lang="id-ID" sz="1400" dirty="0"/>
                  <a:t> memastikan kelayakan investor dan proses market sounding</a:t>
                </a:r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7647876" y="1815152"/>
                <a:ext cx="2294567" cy="443556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400" b="1" u="sng" dirty="0"/>
                  <a:t>LKPP</a:t>
                </a:r>
                <a:r>
                  <a:rPr lang="id-ID" sz="1400" dirty="0"/>
                  <a:t> bertindak sebagai </a:t>
                </a:r>
                <a:r>
                  <a:rPr lang="id-ID" sz="1400" i="1" dirty="0"/>
                  <a:t>transaction probity</a:t>
                </a:r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7644596" y="2293964"/>
                <a:ext cx="2334600" cy="523164"/>
              </a:xfrm>
              <a:prstGeom prst="round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400" b="1" u="sng" dirty="0"/>
                  <a:t>PT PII</a:t>
                </a:r>
                <a:r>
                  <a:rPr lang="id-ID" sz="1400" dirty="0"/>
                  <a:t> melakukan proses penjaminan pemerintah</a:t>
                </a:r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4460524" y="2283732"/>
                <a:ext cx="3143128" cy="523164"/>
              </a:xfrm>
              <a:prstGeom prst="roundRect">
                <a:avLst/>
              </a:prstGeom>
              <a:solidFill>
                <a:schemeClr val="bg1"/>
              </a:solidFill>
              <a:ln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200" b="1" u="sng" dirty="0">
                    <a:solidFill>
                      <a:schemeClr val="tx1"/>
                    </a:solidFill>
                  </a:rPr>
                  <a:t>PT PII</a:t>
                </a:r>
                <a:r>
                  <a:rPr lang="id-ID" sz="1200" dirty="0">
                    <a:solidFill>
                      <a:schemeClr val="tx1"/>
                    </a:solidFill>
                  </a:rPr>
                  <a:t> secara informal memberikan masukan dalam penyusunan OBC dan FBC</a:t>
                </a:r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989227" y="5943600"/>
                <a:ext cx="9110888" cy="216914"/>
              </a:xfrm>
              <a:prstGeom prst="roundRect">
                <a:avLst/>
              </a:prstGeom>
              <a:solidFill>
                <a:srgbClr val="AAC3C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u="sng" dirty="0" err="1">
                    <a:solidFill>
                      <a:schemeClr val="tx1"/>
                    </a:solidFill>
                  </a:rPr>
                  <a:t>Kemenko</a:t>
                </a:r>
                <a:r>
                  <a:rPr lang="en-US" sz="1400" b="1" u="sng" dirty="0">
                    <a:solidFill>
                      <a:schemeClr val="tx1"/>
                    </a:solidFill>
                  </a:rPr>
                  <a:t> </a:t>
                </a:r>
                <a:r>
                  <a:rPr lang="en-US" sz="1400" b="1" u="sng" dirty="0" err="1">
                    <a:solidFill>
                      <a:schemeClr val="tx1"/>
                    </a:solidFill>
                  </a:rPr>
                  <a:t>Perekonomian</a:t>
                </a:r>
                <a:r>
                  <a:rPr lang="en-US" sz="1400" b="1" u="sng" dirty="0">
                    <a:solidFill>
                      <a:schemeClr val="tx1"/>
                    </a:solidFill>
                  </a:rPr>
                  <a:t>  </a:t>
                </a:r>
                <a:r>
                  <a:rPr lang="en-US" sz="1400" b="1" u="sng" dirty="0" err="1">
                    <a:solidFill>
                      <a:schemeClr val="tx1"/>
                    </a:solidFill>
                  </a:rPr>
                  <a:t>sebagai</a:t>
                </a:r>
                <a:r>
                  <a:rPr lang="id-ID" sz="1400" b="1" u="sng" dirty="0">
                    <a:solidFill>
                      <a:schemeClr val="tx1"/>
                    </a:solidFill>
                  </a:rPr>
                  <a:t> Fasilitator</a:t>
                </a:r>
                <a:r>
                  <a:rPr lang="en-US" sz="1400" b="1" u="sng" dirty="0">
                    <a:solidFill>
                      <a:schemeClr val="tx1"/>
                    </a:solidFill>
                  </a:rPr>
                  <a:t> </a:t>
                </a:r>
                <a:r>
                  <a:rPr lang="en-US" sz="1400" b="1" i="1" u="sng" dirty="0">
                    <a:solidFill>
                      <a:schemeClr val="tx1"/>
                    </a:solidFill>
                  </a:rPr>
                  <a:t>Debottlenecking  </a:t>
                </a:r>
                <a:endParaRPr lang="id-ID" sz="1400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1022124" y="6236714"/>
                <a:ext cx="9720487" cy="773686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71450" indent="-171450" algn="just">
                  <a:buFont typeface="Arial" charset="0"/>
                  <a:buChar char="•"/>
                </a:pPr>
                <a:r>
                  <a:rPr lang="id-ID" b="1" u="sng" dirty="0" smtClean="0">
                    <a:solidFill>
                      <a:srgbClr val="FF0000"/>
                    </a:solidFill>
                  </a:rPr>
                  <a:t>Kemendagri</a:t>
                </a:r>
                <a:r>
                  <a:rPr lang="id-ID" sz="1200" b="1" u="sng" dirty="0" smtClean="0">
                    <a:solidFill>
                      <a:schemeClr val="tx1"/>
                    </a:solidFill>
                  </a:rPr>
                  <a:t> dan Kemenhub akan segera bergabung </a:t>
                </a:r>
                <a:endParaRPr lang="id-ID" sz="1200" b="1" u="sng" dirty="0">
                  <a:solidFill>
                    <a:schemeClr val="tx1"/>
                  </a:solidFill>
                </a:endParaRPr>
              </a:p>
              <a:p>
                <a:pPr marL="171450" indent="-171450" algn="just">
                  <a:buFont typeface="Arial" charset="0"/>
                  <a:buChar char="•"/>
                </a:pPr>
                <a:r>
                  <a:rPr lang="en-US" sz="1200" b="1" u="sng" dirty="0" err="1" smtClean="0">
                    <a:solidFill>
                      <a:schemeClr val="tx1"/>
                    </a:solidFill>
                  </a:rPr>
                  <a:t>Dengan</a:t>
                </a:r>
                <a:r>
                  <a:rPr lang="en-US" sz="1200" b="1" u="sng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200" b="1" u="sng" dirty="0" err="1">
                    <a:solidFill>
                      <a:schemeClr val="tx1"/>
                    </a:solidFill>
                  </a:rPr>
                  <a:t>adanya</a:t>
                </a:r>
                <a:r>
                  <a:rPr lang="en-US" sz="1200" b="1" u="sng" dirty="0">
                    <a:solidFill>
                      <a:schemeClr val="tx1"/>
                    </a:solidFill>
                  </a:rPr>
                  <a:t> </a:t>
                </a:r>
                <a:r>
                  <a:rPr lang="en-US" sz="1200" b="1" u="sng" dirty="0" err="1">
                    <a:solidFill>
                      <a:schemeClr val="tx1"/>
                    </a:solidFill>
                  </a:rPr>
                  <a:t>kantor</a:t>
                </a:r>
                <a:r>
                  <a:rPr lang="en-US" sz="1200" b="1" u="sng" dirty="0">
                    <a:solidFill>
                      <a:schemeClr val="tx1"/>
                    </a:solidFill>
                  </a:rPr>
                  <a:t> </a:t>
                </a:r>
                <a:r>
                  <a:rPr lang="en-US" sz="1200" b="1" u="sng" dirty="0" err="1">
                    <a:solidFill>
                      <a:schemeClr val="tx1"/>
                    </a:solidFill>
                  </a:rPr>
                  <a:t>bersama</a:t>
                </a:r>
                <a:r>
                  <a:rPr lang="en-US" sz="1200" b="1" u="sng" dirty="0">
                    <a:solidFill>
                      <a:schemeClr val="tx1"/>
                    </a:solidFill>
                  </a:rPr>
                  <a:t>, </a:t>
                </a:r>
                <a:r>
                  <a:rPr lang="en-US" sz="1200" b="1" u="sng" dirty="0" err="1">
                    <a:solidFill>
                      <a:schemeClr val="tx1"/>
                    </a:solidFill>
                  </a:rPr>
                  <a:t>diharapkan</a:t>
                </a:r>
                <a:r>
                  <a:rPr lang="en-US" sz="1200" b="1" u="sng" dirty="0">
                    <a:solidFill>
                      <a:schemeClr val="tx1"/>
                    </a:solidFill>
                  </a:rPr>
                  <a:t> proses yang </a:t>
                </a:r>
                <a:r>
                  <a:rPr lang="en-US" sz="1200" b="1" u="sng" dirty="0" err="1">
                    <a:solidFill>
                      <a:schemeClr val="tx1"/>
                    </a:solidFill>
                  </a:rPr>
                  <a:t>tadinya</a:t>
                </a:r>
                <a:r>
                  <a:rPr lang="en-US" sz="1200" b="1" u="sng" dirty="0">
                    <a:solidFill>
                      <a:schemeClr val="tx1"/>
                    </a:solidFill>
                  </a:rPr>
                  <a:t> &gt;3 </a:t>
                </a:r>
                <a:r>
                  <a:rPr lang="en-US" sz="1200" b="1" u="sng" dirty="0" err="1">
                    <a:solidFill>
                      <a:schemeClr val="tx1"/>
                    </a:solidFill>
                  </a:rPr>
                  <a:t>tahun</a:t>
                </a:r>
                <a:r>
                  <a:rPr lang="en-US" sz="1200" b="1" u="sng" dirty="0">
                    <a:solidFill>
                      <a:schemeClr val="tx1"/>
                    </a:solidFill>
                  </a:rPr>
                  <a:t> </a:t>
                </a:r>
                <a:r>
                  <a:rPr lang="en-US" sz="1200" b="1" u="sng" dirty="0" err="1">
                    <a:solidFill>
                      <a:schemeClr val="tx1"/>
                    </a:solidFill>
                  </a:rPr>
                  <a:t>bisa</a:t>
                </a:r>
                <a:r>
                  <a:rPr lang="en-US" sz="1200" b="1" u="sng" dirty="0">
                    <a:solidFill>
                      <a:schemeClr val="tx1"/>
                    </a:solidFill>
                  </a:rPr>
                  <a:t> </a:t>
                </a:r>
                <a:r>
                  <a:rPr lang="en-US" sz="1200" b="1" u="sng" dirty="0" err="1">
                    <a:solidFill>
                      <a:schemeClr val="tx1"/>
                    </a:solidFill>
                  </a:rPr>
                  <a:t>dipersingkat</a:t>
                </a:r>
                <a:r>
                  <a:rPr lang="en-US" sz="1200" b="1" u="sng" dirty="0">
                    <a:solidFill>
                      <a:schemeClr val="tx1"/>
                    </a:solidFill>
                  </a:rPr>
                  <a:t> </a:t>
                </a:r>
                <a:r>
                  <a:rPr lang="en-US" sz="1200" b="1" u="sng" dirty="0" err="1">
                    <a:solidFill>
                      <a:schemeClr val="tx1"/>
                    </a:solidFill>
                  </a:rPr>
                  <a:t>menjadi</a:t>
                </a:r>
                <a:r>
                  <a:rPr lang="en-US" sz="1200" b="1" u="sng" dirty="0">
                    <a:solidFill>
                      <a:schemeClr val="tx1"/>
                    </a:solidFill>
                  </a:rPr>
                  <a:t> 18 </a:t>
                </a:r>
                <a:r>
                  <a:rPr lang="en-US" sz="1200" b="1" u="sng" dirty="0" err="1">
                    <a:solidFill>
                      <a:schemeClr val="tx1"/>
                    </a:solidFill>
                  </a:rPr>
                  <a:t>bulan</a:t>
                </a:r>
                <a:endParaRPr lang="id-ID" sz="1200" b="1" u="sng" dirty="0">
                  <a:solidFill>
                    <a:schemeClr val="tx1"/>
                  </a:solidFill>
                </a:endParaRPr>
              </a:p>
              <a:p>
                <a:pPr algn="ctr"/>
                <a:endParaRPr lang="id-ID" sz="1400" i="1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219326" y="6492875"/>
            <a:ext cx="2742486" cy="365125"/>
          </a:xfrm>
        </p:spPr>
        <p:txBody>
          <a:bodyPr/>
          <a:lstStyle/>
          <a:p>
            <a:pPr>
              <a:defRPr/>
            </a:pPr>
            <a:fld id="{04ABE32A-68EE-4AA0-A319-A288F702C864}" type="slidenum">
              <a:rPr lang="id-ID" smtClean="0"/>
              <a:pPr>
                <a:defRPr/>
              </a:pPr>
              <a:t>10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4120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446339" y="6492875"/>
            <a:ext cx="2742486" cy="365125"/>
          </a:xfrm>
        </p:spPr>
        <p:txBody>
          <a:bodyPr/>
          <a:lstStyle/>
          <a:p>
            <a:pPr>
              <a:defRPr/>
            </a:pPr>
            <a:fld id="{04ABE32A-68EE-4AA0-A319-A288F702C864}" type="slidenum">
              <a:rPr lang="id-ID" smtClean="0"/>
              <a:pPr>
                <a:defRPr/>
              </a:pPr>
              <a:t>11</a:t>
            </a:fld>
            <a:endParaRPr lang="id-ID" dirty="0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82286" y="17442"/>
            <a:ext cx="12188825" cy="7445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latin typeface="+mn-lt"/>
              </a:rPr>
              <a:t>INOVASI UNTUK PERCEPATAN PELAKSANAAN KPBU :</a:t>
            </a:r>
          </a:p>
          <a:p>
            <a:pPr algn="ctr"/>
            <a:r>
              <a:rPr lang="en-US" sz="2400" b="1" dirty="0" smtClean="0">
                <a:latin typeface="+mn-lt"/>
              </a:rPr>
              <a:t>KANTOR BERSAMA KPBU REPUBLIK INDONESIA</a:t>
            </a:r>
          </a:p>
          <a:p>
            <a:pPr algn="ctr"/>
            <a:endParaRPr lang="en-US" sz="2400" b="1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3843" y="3813891"/>
            <a:ext cx="1965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Koordinasi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2" y="917776"/>
            <a:ext cx="7970428" cy="254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58460" y="4486853"/>
            <a:ext cx="3854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Kantor </a:t>
            </a:r>
            <a:r>
              <a:rPr lang="en-US" sz="1600" b="1" dirty="0" err="1" smtClean="0">
                <a:solidFill>
                  <a:srgbClr val="002060"/>
                </a:solidFill>
              </a:rPr>
              <a:t>Bersama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</a:rPr>
              <a:t>KPBU </a:t>
            </a:r>
            <a:r>
              <a:rPr lang="en-US" sz="1600" b="1" dirty="0" err="1" smtClean="0">
                <a:solidFill>
                  <a:srgbClr val="002060"/>
                </a:solidFill>
              </a:rPr>
              <a:t>Republik</a:t>
            </a:r>
            <a:r>
              <a:rPr lang="en-US" sz="1600" b="1" dirty="0" smtClean="0">
                <a:solidFill>
                  <a:srgbClr val="002060"/>
                </a:solidFill>
              </a:rPr>
              <a:t> Indonesia</a:t>
            </a:r>
          </a:p>
          <a:p>
            <a:r>
              <a:rPr lang="en-US" sz="1600" dirty="0" smtClean="0"/>
              <a:t>PT </a:t>
            </a:r>
            <a:r>
              <a:rPr lang="en-US" sz="1600" dirty="0" err="1"/>
              <a:t>Penjaminan</a:t>
            </a:r>
            <a:r>
              <a:rPr lang="en-US" sz="1600" dirty="0"/>
              <a:t> </a:t>
            </a:r>
            <a:r>
              <a:rPr lang="en-US" sz="1600" dirty="0" err="1"/>
              <a:t>Infrastruktur</a:t>
            </a:r>
            <a:r>
              <a:rPr lang="en-US" sz="1600" dirty="0"/>
              <a:t> Indonesia (</a:t>
            </a:r>
            <a:r>
              <a:rPr lang="en-US" sz="1600" dirty="0" err="1" smtClean="0"/>
              <a:t>Persero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Capital </a:t>
            </a:r>
            <a:r>
              <a:rPr lang="en-US" sz="1600" dirty="0"/>
              <a:t>Place, 7th &amp; 8th Floor</a:t>
            </a:r>
            <a:br>
              <a:rPr lang="en-US" sz="1600" dirty="0"/>
            </a:br>
            <a:r>
              <a:rPr lang="en-US" sz="1600" dirty="0"/>
              <a:t>Jl. </a:t>
            </a:r>
            <a:r>
              <a:rPr lang="en-US" sz="1600" dirty="0" err="1"/>
              <a:t>Jenderal</a:t>
            </a:r>
            <a:r>
              <a:rPr lang="en-US" sz="1600" dirty="0"/>
              <a:t> </a:t>
            </a:r>
            <a:r>
              <a:rPr lang="en-US" sz="1600" dirty="0" err="1"/>
              <a:t>Gatot</a:t>
            </a:r>
            <a:r>
              <a:rPr lang="en-US" sz="1600" dirty="0"/>
              <a:t> </a:t>
            </a:r>
            <a:r>
              <a:rPr lang="en-US" sz="1600" dirty="0" err="1"/>
              <a:t>Subroto</a:t>
            </a:r>
            <a:r>
              <a:rPr lang="en-US" sz="1600" dirty="0"/>
              <a:t> </a:t>
            </a:r>
            <a:r>
              <a:rPr lang="en-US" sz="1600" dirty="0" err="1"/>
              <a:t>Kav</a:t>
            </a:r>
            <a:r>
              <a:rPr lang="en-US" sz="1600" dirty="0"/>
              <a:t>. </a:t>
            </a:r>
            <a:r>
              <a:rPr lang="en-US" sz="1600" dirty="0" smtClean="0"/>
              <a:t>18,</a:t>
            </a:r>
          </a:p>
          <a:p>
            <a:r>
              <a:rPr lang="en-US" sz="1600" dirty="0" smtClean="0"/>
              <a:t>Jakarta </a:t>
            </a:r>
            <a:r>
              <a:rPr lang="en-US" sz="1600" dirty="0"/>
              <a:t>12710 - Indonesia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01" y="5751853"/>
            <a:ext cx="923962" cy="9239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28" y="3624802"/>
            <a:ext cx="827579" cy="8312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33" y="4762658"/>
            <a:ext cx="960130" cy="7322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46212" y="4897944"/>
            <a:ext cx="1965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Fasilitasi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6212" y="5983001"/>
            <a:ext cx="2558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2060"/>
                </a:solidFill>
              </a:rPr>
              <a:t>Capacity Building</a:t>
            </a:r>
            <a:endParaRPr lang="en-US" sz="2400" b="1" i="1" dirty="0">
              <a:solidFill>
                <a:srgbClr val="002060"/>
              </a:solidFill>
            </a:endParaRPr>
          </a:p>
        </p:txBody>
      </p:sp>
      <p:sp>
        <p:nvSpPr>
          <p:cNvPr id="10" name="Right Triangle 9"/>
          <p:cNvSpPr/>
          <p:nvPr/>
        </p:nvSpPr>
        <p:spPr>
          <a:xfrm rot="18944657" flipH="1">
            <a:off x="3183160" y="4358564"/>
            <a:ext cx="1308772" cy="1360849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97305" y="4424198"/>
            <a:ext cx="2558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Percepatan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Pelaksanaan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KPBU di Indonesia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212" y="4596064"/>
            <a:ext cx="716247" cy="71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610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3175"/>
            <a:ext cx="10969624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</a:pPr>
            <a:r>
              <a:rPr lang="en-US" sz="3600" dirty="0" err="1">
                <a:solidFill>
                  <a:schemeClr val="tx2"/>
                </a:solidFill>
                <a:cs typeface="Consolas" pitchFamily="49" charset="0"/>
              </a:rPr>
              <a:t>Daftar</a:t>
            </a:r>
            <a:r>
              <a:rPr lang="en-US" sz="3600" dirty="0">
                <a:solidFill>
                  <a:schemeClr val="tx2"/>
                </a:solidFill>
                <a:cs typeface="Consolas" pitchFamily="49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cs typeface="Consolas" pitchFamily="49" charset="0"/>
              </a:rPr>
              <a:t>Rencana</a:t>
            </a:r>
            <a:r>
              <a:rPr lang="en-US" sz="3600" dirty="0">
                <a:solidFill>
                  <a:schemeClr val="tx2"/>
                </a:solidFill>
                <a:cs typeface="Consolas" pitchFamily="49" charset="0"/>
              </a:rPr>
              <a:t> KPBU/PPP Book 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5167642"/>
              </p:ext>
            </p:extLst>
          </p:nvPr>
        </p:nvGraphicFramePr>
        <p:xfrm>
          <a:off x="150813" y="1337484"/>
          <a:ext cx="11915938" cy="5199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11142664" y="6510341"/>
            <a:ext cx="1020762" cy="331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40E748F-83E0-5D40-B980-0A88DABA34D2}" type="slidenum">
              <a:rPr lang="en-US">
                <a:solidFill>
                  <a:srgbClr val="000000"/>
                </a:solidFill>
                <a:latin typeface="Calibri" charset="0"/>
                <a:cs typeface="Tahoma" charset="0"/>
              </a:rPr>
              <a:pPr eaLnBrk="1" hangingPunct="1"/>
              <a:t>12</a:t>
            </a:fld>
            <a:endParaRPr lang="en-US">
              <a:solidFill>
                <a:srgbClr val="000000"/>
              </a:solidFill>
              <a:latin typeface="Calibri" charset="0"/>
              <a:cs typeface="Tahoma" charset="0"/>
            </a:endParaRP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0" y="912816"/>
            <a:ext cx="12188825" cy="1587"/>
          </a:xfrm>
          <a:prstGeom prst="line">
            <a:avLst/>
          </a:prstGeom>
          <a:noFill/>
          <a:ln w="76200">
            <a:solidFill>
              <a:srgbClr val="3C536F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95854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4752317"/>
              </p:ext>
            </p:extLst>
          </p:nvPr>
        </p:nvGraphicFramePr>
        <p:xfrm>
          <a:off x="1923549" y="1085850"/>
          <a:ext cx="8265547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Document" r:id="rId3" imgW="6093237" imgH="8151274" progId="Word.Document.12">
                  <p:embed/>
                </p:oleObj>
              </mc:Choice>
              <mc:Fallback>
                <p:oleObj name="Document" r:id="rId3" imgW="6093237" imgH="81512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23549" y="1085850"/>
                        <a:ext cx="8265547" cy="556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20456" y="216599"/>
            <a:ext cx="10398591" cy="442283"/>
          </a:xfrm>
          <a:prstGeom prst="rect">
            <a:avLst/>
          </a:prstGeom>
          <a:noFill/>
          <a:ln>
            <a:noFill/>
          </a:ln>
        </p:spPr>
        <p:txBody>
          <a:bodyPr vert="horz" wrap="square" lIns="108824" tIns="54411" rIns="108824" bIns="54411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prstClr val="black"/>
                </a:solidFill>
                <a:latin typeface="Calibri Light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300">
                <a:latin typeface="Calibri Light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300">
                <a:latin typeface="Calibri Light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300">
                <a:latin typeface="Calibri Light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300">
                <a:latin typeface="Calibri Light"/>
              </a:defRPr>
            </a:lvl5pPr>
            <a:lvl6pPr marL="54411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300">
                <a:latin typeface="Calibri Light"/>
              </a:defRPr>
            </a:lvl6pPr>
            <a:lvl7pPr marL="108823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300">
                <a:latin typeface="Calibri Light"/>
              </a:defRPr>
            </a:lvl7pPr>
            <a:lvl8pPr marL="1632346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300">
                <a:latin typeface="Calibri Light"/>
              </a:defRPr>
            </a:lvl8pPr>
            <a:lvl9pPr marL="217646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300">
                <a:latin typeface="Calibri Light"/>
              </a:defRPr>
            </a:lvl9pPr>
          </a:lstStyle>
          <a:p>
            <a:r>
              <a:rPr lang="en-US" dirty="0"/>
              <a:t>DAFTAR PROYEK PPP BOOK 2017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11142664" y="6510341"/>
            <a:ext cx="1020762" cy="331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40E748F-83E0-5D40-B980-0A88DABA34D2}" type="slidenum">
              <a:rPr lang="en-US">
                <a:solidFill>
                  <a:srgbClr val="000000"/>
                </a:solidFill>
                <a:latin typeface="Calibri" charset="0"/>
                <a:cs typeface="Tahoma" charset="0"/>
              </a:rPr>
              <a:pPr eaLnBrk="1" hangingPunct="1"/>
              <a:t>13</a:t>
            </a:fld>
            <a:endParaRPr lang="en-US">
              <a:solidFill>
                <a:srgbClr val="000000"/>
              </a:solidFill>
              <a:latin typeface="Calibri" charset="0"/>
              <a:cs typeface="Tahoma" charset="0"/>
            </a:endParaRP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0" y="912816"/>
            <a:ext cx="12188825" cy="1587"/>
          </a:xfrm>
          <a:prstGeom prst="line">
            <a:avLst/>
          </a:prstGeom>
          <a:noFill/>
          <a:ln w="76200">
            <a:solidFill>
              <a:srgbClr val="3C536F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19288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73401" y="71129"/>
            <a:ext cx="10523465" cy="608483"/>
          </a:xfrm>
          <a:prstGeom prst="rect">
            <a:avLst/>
          </a:prstGeom>
          <a:noFill/>
          <a:ln>
            <a:noFill/>
          </a:ln>
        </p:spPr>
        <p:txBody>
          <a:bodyPr vert="horz" wrap="square" lIns="108824" tIns="54411" rIns="108824" bIns="54411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prstClr val="black"/>
                </a:solidFill>
                <a:latin typeface="Calibri Light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300">
                <a:latin typeface="Calibri Light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300">
                <a:latin typeface="Calibri Light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300">
                <a:latin typeface="Calibri Light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300">
                <a:latin typeface="Calibri Light"/>
              </a:defRPr>
            </a:lvl5pPr>
            <a:lvl6pPr marL="54411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300">
                <a:latin typeface="Calibri Light"/>
              </a:defRPr>
            </a:lvl6pPr>
            <a:lvl7pPr marL="108823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300">
                <a:latin typeface="Calibri Light"/>
              </a:defRPr>
            </a:lvl7pPr>
            <a:lvl8pPr marL="1632346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300">
                <a:latin typeface="Calibri Light"/>
              </a:defRPr>
            </a:lvl8pPr>
            <a:lvl9pPr marL="217646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300">
                <a:latin typeface="Calibri Light"/>
              </a:defRPr>
            </a:lvl9pPr>
          </a:lstStyle>
          <a:p>
            <a:r>
              <a:rPr lang="id-ID" altLang="ja-JP" sz="1800" dirty="0"/>
              <a:t>MENDORONG </a:t>
            </a:r>
            <a:r>
              <a:rPr lang="en-US" altLang="ja-JP" sz="1800" dirty="0"/>
              <a:t>K</a:t>
            </a:r>
            <a:r>
              <a:rPr lang="id-ID" altLang="ja-JP" sz="1800" dirty="0"/>
              <a:t>ERJASAMA PEMERINTAH DENGAN BADAN USAHA (KPBU) </a:t>
            </a:r>
            <a:endParaRPr lang="id-ID" sz="1800" dirty="0"/>
          </a:p>
          <a:p>
            <a:r>
              <a:rPr lang="id-ID" sz="1800" dirty="0">
                <a:solidFill>
                  <a:srgbClr val="C00000"/>
                </a:solidFill>
              </a:rPr>
              <a:t>CAPAIAN PROYEK KPBU TAHUN 2015-2016 (Financial close)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35729"/>
              </p:ext>
            </p:extLst>
          </p:nvPr>
        </p:nvGraphicFramePr>
        <p:xfrm>
          <a:off x="150812" y="856669"/>
          <a:ext cx="11887199" cy="58852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51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694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493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84325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50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id-ID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659" marR="5659" marT="566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Proyek</a:t>
                      </a:r>
                    </a:p>
                  </a:txBody>
                  <a:tcPr marL="5659" marR="5659" marT="566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Nilai</a:t>
                      </a:r>
                      <a:r>
                        <a:rPr lang="en-US" sz="1400" b="1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1" u="none" strike="noStrike" baseline="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Proyek</a:t>
                      </a:r>
                      <a:r>
                        <a:rPr lang="id-ID" sz="1400" b="1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*</a:t>
                      </a:r>
                      <a:r>
                        <a:rPr lang="en-US" sz="1400" b="1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en-US" sz="1400" b="1" u="none" strike="noStrike" baseline="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Rp</a:t>
                      </a:r>
                      <a:r>
                        <a:rPr lang="en-US" sz="1400" b="1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. </a:t>
                      </a:r>
                      <a:r>
                        <a:rPr lang="en-US" sz="1400" b="1" u="none" strike="noStrike" baseline="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Triliun</a:t>
                      </a:r>
                      <a:r>
                        <a:rPr lang="en-US" sz="1400" b="1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)</a:t>
                      </a:r>
                      <a:r>
                        <a:rPr lang="id-ID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id-ID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659" marR="5659" marT="566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Status</a:t>
                      </a:r>
                    </a:p>
                  </a:txBody>
                  <a:tcPr marL="5659" marR="5659" marT="5661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8661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fi-FI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982" marR="5659" marT="7200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Pembangkit Listrik Tenaga Uap (PLTU) 2x1000 MW </a:t>
                      </a:r>
                    </a:p>
                  </a:txBody>
                  <a:tcPr marL="71982" marR="5659" marT="7200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54.00</a:t>
                      </a:r>
                    </a:p>
                  </a:txBody>
                  <a:tcPr marL="71982" marR="5659" marT="7200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Dalam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tahap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konstruksi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1982" marR="5659" marT="7200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2911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fi-FI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982" marR="5659" marT="7200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Palapa Ring Paket Barat</a:t>
                      </a:r>
                      <a:endParaRPr lang="fi-FI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982" marR="5659" marT="7200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1,28</a:t>
                      </a:r>
                    </a:p>
                  </a:txBody>
                  <a:tcPr marL="71982" marR="5659" marT="7200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400" b="0" i="0" dirty="0" err="1">
                          <a:solidFill>
                            <a:schemeClr val="tx1"/>
                          </a:solidFill>
                          <a:latin typeface="+mn-lt"/>
                        </a:rPr>
                        <a:t>Dalam</a:t>
                      </a:r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i="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Tahap</a:t>
                      </a:r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i="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Kostruksi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1982" marR="5659" marT="7200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972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fi-FI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982" marR="5659" marT="7200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Palapa Ring</a:t>
                      </a:r>
                      <a:r>
                        <a:rPr lang="fi-FI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Paket Tengah</a:t>
                      </a:r>
                      <a:endParaRPr lang="fi-FI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982" marR="5659" marT="7200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id-ID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,38</a:t>
                      </a:r>
                    </a:p>
                  </a:txBody>
                  <a:tcPr marL="71982" marR="5659" marT="7200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400" b="0" i="0" dirty="0" err="1">
                          <a:solidFill>
                            <a:schemeClr val="tx1"/>
                          </a:solidFill>
                          <a:latin typeface="+mn-lt"/>
                        </a:rPr>
                        <a:t>Dalam</a:t>
                      </a:r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i="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Tahap</a:t>
                      </a:r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i="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Kostruksi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1982" marR="5659" marT="7200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086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i="0" dirty="0">
                          <a:latin typeface="+mn-lt"/>
                        </a:rPr>
                        <a:t>  4</a:t>
                      </a:r>
                      <a:endParaRPr lang="fi-FI" sz="1400" i="0" dirty="0">
                        <a:latin typeface="+mn-lt"/>
                      </a:endParaRPr>
                    </a:p>
                  </a:txBody>
                  <a:tcPr marL="91417" marR="91417" marT="354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Palapa Ring Paket Timur</a:t>
                      </a:r>
                      <a:endParaRPr lang="fi-FI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17" marR="91417" marT="354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5,10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546" marR="3546" marT="354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428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ahoma" pitchFamily="34" charset="0"/>
                          <a:cs typeface="Arial" pitchFamily="34" charset="0"/>
                        </a:rPr>
                        <a:t>Proses Financial Close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232245" marR="232245" marT="116114" marB="116114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marL="71982" marR="5659" marT="7200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SPAM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Umbulan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marL="71982" marR="5659" marT="7200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id-ID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1982" marR="5659" marT="7200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/>
                        <a:buNone/>
                      </a:pPr>
                      <a:r>
                        <a:rPr lang="en-US" sz="1400" b="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Telah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mencapai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i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Financial Close</a:t>
                      </a:r>
                      <a:r>
                        <a:rPr lang="id-ID" sz="14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endParaRPr lang="en-US" sz="1400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1982" marR="5659" marT="7200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118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6</a:t>
                      </a:r>
                    </a:p>
                  </a:txBody>
                  <a:tcPr marL="71982" marR="5659" marT="7200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Kerian-Legundi-Bunder-Manyar</a:t>
                      </a:r>
                      <a:r>
                        <a:rPr lang="en-US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Toll Road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5,96</a:t>
                      </a:r>
                    </a:p>
                  </a:txBody>
                  <a:tcPr marL="71982" marR="5659" marT="7200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Penandatanganan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Perjanjian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Pengusahaan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Jalan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Tol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(PPJT)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1982" marR="5659" marT="7200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222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7</a:t>
                      </a:r>
                    </a:p>
                  </a:txBody>
                  <a:tcPr marL="71982" marR="5659" marT="7200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Jalan</a:t>
                      </a:r>
                      <a:r>
                        <a:rPr lang="en-US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tol</a:t>
                      </a:r>
                      <a:r>
                        <a:rPr lang="en-US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Jkt</a:t>
                      </a:r>
                      <a:r>
                        <a:rPr lang="en-US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en-US" sz="14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Cikampek</a:t>
                      </a:r>
                      <a:r>
                        <a:rPr lang="en-US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elevated II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14,17</a:t>
                      </a:r>
                    </a:p>
                  </a:txBody>
                  <a:tcPr marL="71982" marR="5659" marT="7200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i-FI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Penandatanganan Perjanjian Pengusahaan Jalan Tol (PPJT)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1982" marR="5659" marT="7200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222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8</a:t>
                      </a:r>
                    </a:p>
                  </a:txBody>
                  <a:tcPr marL="71982" marR="5659" marT="7200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Serang</a:t>
                      </a:r>
                      <a:r>
                        <a:rPr lang="en-US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en-US" sz="14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Panimbang</a:t>
                      </a:r>
                      <a:r>
                        <a:rPr lang="en-US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Toll Road 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11,38</a:t>
                      </a:r>
                    </a:p>
                  </a:txBody>
                  <a:tcPr marL="71982" marR="5659" marT="7200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Dalam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 proses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Pengadaan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Badan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 Usaha</a:t>
                      </a:r>
                    </a:p>
                  </a:txBody>
                  <a:tcPr marL="71982" marR="5659" marT="7200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222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9</a:t>
                      </a:r>
                    </a:p>
                  </a:txBody>
                  <a:tcPr marL="71982" marR="5659" marT="7200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Semarang – </a:t>
                      </a:r>
                      <a:r>
                        <a:rPr lang="en-US" sz="14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Demak</a:t>
                      </a:r>
                      <a:r>
                        <a:rPr lang="en-US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Toll Road 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3,99</a:t>
                      </a:r>
                    </a:p>
                  </a:txBody>
                  <a:tcPr marL="71982" marR="5659" marT="7200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Dalam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 proses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Pengadaan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Badan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 Usaha</a:t>
                      </a:r>
                    </a:p>
                  </a:txBody>
                  <a:tcPr marL="71982" marR="5659" marT="7200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222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10</a:t>
                      </a:r>
                    </a:p>
                  </a:txBody>
                  <a:tcPr marL="71982" marR="5659" marT="7200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Probolinggo</a:t>
                      </a:r>
                      <a:r>
                        <a:rPr lang="en-US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en-US" sz="14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Banyuwangi</a:t>
                      </a:r>
                      <a:r>
                        <a:rPr lang="en-US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Toll Road 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18,38</a:t>
                      </a:r>
                    </a:p>
                  </a:txBody>
                  <a:tcPr marL="71982" marR="5659" marT="7200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Dalam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 proses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Pengadaan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Badan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 Usaha</a:t>
                      </a:r>
                    </a:p>
                  </a:txBody>
                  <a:tcPr marL="71982" marR="5659" marT="7200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222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11</a:t>
                      </a:r>
                    </a:p>
                  </a:txBody>
                  <a:tcPr marL="71982" marR="5659" marT="7200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Batang</a:t>
                      </a:r>
                      <a:r>
                        <a:rPr lang="en-US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– Semarang Toll Road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7,22</a:t>
                      </a:r>
                    </a:p>
                  </a:txBody>
                  <a:tcPr marL="71982" marR="5659" marT="7200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i-FI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Penandatanganan Perjanjian Pengusahaan Jalan Tol (PPJT)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1982" marR="5659" marT="7200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222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12</a:t>
                      </a:r>
                    </a:p>
                  </a:txBody>
                  <a:tcPr marL="71982" marR="5659" marT="7200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Balikpapan</a:t>
                      </a:r>
                      <a:r>
                        <a:rPr lang="en-US" sz="140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en-US" sz="14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Samarinda</a:t>
                      </a:r>
                      <a:r>
                        <a:rPr lang="en-US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Toll Road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13,08</a:t>
                      </a:r>
                    </a:p>
                  </a:txBody>
                  <a:tcPr marL="71982" marR="5659" marT="7200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Dalam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Tahap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Konstruksi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1982" marR="5659" marT="7200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222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13</a:t>
                      </a:r>
                    </a:p>
                  </a:txBody>
                  <a:tcPr marL="71982" marR="5659" marT="7200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Pandaan</a:t>
                      </a:r>
                      <a:r>
                        <a:rPr lang="en-US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– Malang Toll Road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2,96</a:t>
                      </a:r>
                    </a:p>
                  </a:txBody>
                  <a:tcPr marL="71982" marR="5659" marT="7200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Dalam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Tahap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Konstruksi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1982" marR="5659" marT="7200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222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14</a:t>
                      </a:r>
                    </a:p>
                  </a:txBody>
                  <a:tcPr marL="71982" marR="5659" marT="7200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Cisumdawu</a:t>
                      </a:r>
                      <a:r>
                        <a:rPr lang="en-US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Toll Road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10,03</a:t>
                      </a:r>
                    </a:p>
                  </a:txBody>
                  <a:tcPr marL="71982" marR="5659" marT="7200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Dalam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 Proses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Pengadaaan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Badan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 Usaha</a:t>
                      </a:r>
                    </a:p>
                  </a:txBody>
                  <a:tcPr marL="71982" marR="5659" marT="7200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5222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15</a:t>
                      </a:r>
                    </a:p>
                  </a:txBody>
                  <a:tcPr marL="71982" marR="5659" marT="7200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Serpong</a:t>
                      </a:r>
                      <a:r>
                        <a:rPr lang="en-US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- </a:t>
                      </a:r>
                      <a:r>
                        <a:rPr lang="en-US" sz="14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Balaraja</a:t>
                      </a:r>
                      <a:r>
                        <a:rPr lang="en-US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Toll Road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5,17</a:t>
                      </a:r>
                    </a:p>
                  </a:txBody>
                  <a:tcPr marL="71982" marR="5659" marT="7200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Dalam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Tahap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Konstruksi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1982" marR="5659" marT="7200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5222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16</a:t>
                      </a:r>
                    </a:p>
                  </a:txBody>
                  <a:tcPr marL="71982" marR="5659" marT="7200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Manado – </a:t>
                      </a:r>
                      <a:r>
                        <a:rPr lang="en-US" sz="14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Bitung</a:t>
                      </a:r>
                      <a:r>
                        <a:rPr lang="en-US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Toll Road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8,74</a:t>
                      </a:r>
                    </a:p>
                  </a:txBody>
                  <a:tcPr marL="71982" marR="5659" marT="7200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Dalam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Tahap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kosntruksi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1982" marR="5659" marT="7200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5288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17</a:t>
                      </a:r>
                    </a:p>
                  </a:txBody>
                  <a:tcPr marL="71982" marR="5659" marT="7200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Solid </a:t>
                      </a:r>
                      <a:r>
                        <a:rPr lang="en-US" sz="14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Weste</a:t>
                      </a:r>
                      <a:r>
                        <a:rPr lang="en-US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Treatment and Final Disposal, </a:t>
                      </a:r>
                      <a:r>
                        <a:rPr lang="en-US" sz="14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Nambo</a:t>
                      </a:r>
                      <a:r>
                        <a:rPr lang="en-US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West Java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0,60</a:t>
                      </a:r>
                    </a:p>
                  </a:txBody>
                  <a:tcPr marL="71982" marR="5659" marT="7200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Dalam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 Proses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Pengadaan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Badan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 Usaha</a:t>
                      </a:r>
                    </a:p>
                  </a:txBody>
                  <a:tcPr marL="71982" marR="5659" marT="7200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11142664" y="6510341"/>
            <a:ext cx="1020762" cy="331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40E748F-83E0-5D40-B980-0A88DABA34D2}" type="slidenum">
              <a:rPr lang="en-US">
                <a:solidFill>
                  <a:srgbClr val="000000"/>
                </a:solidFill>
                <a:latin typeface="Calibri" charset="0"/>
                <a:cs typeface="Tahoma" charset="0"/>
              </a:rPr>
              <a:pPr eaLnBrk="1" hangingPunct="1"/>
              <a:t>14</a:t>
            </a:fld>
            <a:endParaRPr lang="en-US">
              <a:solidFill>
                <a:srgbClr val="000000"/>
              </a:solidFill>
              <a:latin typeface="Calibri" charset="0"/>
              <a:cs typeface="Tahoma" charset="0"/>
            </a:endParaRP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-1588" y="723748"/>
            <a:ext cx="12188825" cy="1587"/>
          </a:xfrm>
          <a:prstGeom prst="line">
            <a:avLst/>
          </a:prstGeom>
          <a:noFill/>
          <a:ln w="76200">
            <a:solidFill>
              <a:srgbClr val="3C536F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71613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Arrow 16"/>
          <p:cNvSpPr/>
          <p:nvPr/>
        </p:nvSpPr>
        <p:spPr>
          <a:xfrm>
            <a:off x="0" y="801510"/>
            <a:ext cx="12188825" cy="2322690"/>
          </a:xfrm>
          <a:prstGeom prst="rightArrow">
            <a:avLst>
              <a:gd name="adj1" fmla="val 50000"/>
              <a:gd name="adj2" fmla="val 4947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>
            <a:spLocks noGrp="1"/>
          </p:cNvSpPr>
          <p:nvPr>
            <p:ph type="title" idx="4294967295"/>
          </p:nvPr>
        </p:nvSpPr>
        <p:spPr>
          <a:xfrm>
            <a:off x="1972723" y="142477"/>
            <a:ext cx="8243381" cy="497683"/>
          </a:xfrm>
        </p:spPr>
        <p:txBody>
          <a:bodyPr wrap="none">
            <a:spAutoFit/>
          </a:bodyPr>
          <a:lstStyle/>
          <a:p>
            <a:pPr algn="ctr"/>
            <a:r>
              <a:rPr lang="id-ID" sz="2800" b="1" dirty="0" smtClean="0"/>
              <a:t>FASILTASI </a:t>
            </a:r>
            <a:r>
              <a:rPr lang="es-ES" sz="2800" b="1" dirty="0"/>
              <a:t>PENYUSUNAN OBC PROYEK KPBU</a:t>
            </a:r>
            <a:endParaRPr lang="id-ID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42656" y="1295400"/>
            <a:ext cx="2255225" cy="13048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</a:rPr>
              <a:t>PENYUSUNAN DRAF KAJIAN AWAL PRA STUDI KELAYAKAN</a:t>
            </a:r>
          </a:p>
          <a:p>
            <a:pPr algn="ctr"/>
            <a:r>
              <a:rPr lang="en-US" sz="1600" dirty="0">
                <a:solidFill>
                  <a:sysClr val="windowText" lastClr="000000"/>
                </a:solidFill>
              </a:rPr>
              <a:t>OUTLINE BUSINESS CASE (OBC)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93119" y="1295401"/>
            <a:ext cx="2255225" cy="13048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KONSULTASI PUBLIK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09295" y="1295402"/>
            <a:ext cx="2255225" cy="13048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PENYEMPURNAAN KAJIAN AWAL PRASTUDI KELAYAKAN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OUTLINE BUSINESS CASE (OBC)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059758" y="1295401"/>
            <a:ext cx="2255225" cy="13048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PENJAJAKAN MINAT PASAR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(</a:t>
            </a:r>
            <a:r>
              <a:rPr lang="id-ID" sz="1600" i="1" dirty="0">
                <a:solidFill>
                  <a:schemeClr val="tx1"/>
                </a:solidFill>
              </a:rPr>
              <a:t>PRE</a:t>
            </a:r>
            <a:r>
              <a:rPr lang="id-ID" sz="1600" dirty="0">
                <a:solidFill>
                  <a:schemeClr val="tx1"/>
                </a:solidFill>
              </a:rPr>
              <a:t> </a:t>
            </a:r>
            <a:r>
              <a:rPr lang="en-US" sz="1600" i="1" dirty="0">
                <a:solidFill>
                  <a:schemeClr val="tx1"/>
                </a:solidFill>
              </a:rPr>
              <a:t>MARKET SOUNDING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402602" y="1295403"/>
            <a:ext cx="2255225" cy="13048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KAJIAN AWAL PRA STUDI KELAYAKAN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OUTLINE BUSINESS CASE (OBC)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9622" y="2652254"/>
            <a:ext cx="2255225" cy="405334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t"/>
          <a:lstStyle/>
          <a:p>
            <a:r>
              <a:rPr lang="en-US" sz="1300" dirty="0" err="1"/>
              <a:t>Kajian</a:t>
            </a:r>
            <a:r>
              <a:rPr lang="en-US" sz="1300" dirty="0"/>
              <a:t> </a:t>
            </a:r>
            <a:r>
              <a:rPr lang="en-US" sz="1300" dirty="0" err="1"/>
              <a:t>awal</a:t>
            </a:r>
            <a:r>
              <a:rPr lang="en-US" sz="1300" dirty="0"/>
              <a:t> </a:t>
            </a:r>
            <a:r>
              <a:rPr lang="en-US" sz="1300" dirty="0" err="1"/>
              <a:t>Prastudi</a:t>
            </a:r>
            <a:r>
              <a:rPr lang="en-US" sz="1300" dirty="0"/>
              <a:t> </a:t>
            </a:r>
            <a:r>
              <a:rPr lang="en-US" sz="1300" dirty="0" err="1"/>
              <a:t>Kelayakan</a:t>
            </a:r>
            <a:r>
              <a:rPr lang="en-US" sz="1300" dirty="0"/>
              <a:t> </a:t>
            </a:r>
            <a:r>
              <a:rPr lang="en-US" sz="1300" dirty="0" err="1"/>
              <a:t>terdiri</a:t>
            </a:r>
            <a:r>
              <a:rPr lang="en-US" sz="1300" dirty="0"/>
              <a:t> </a:t>
            </a:r>
            <a:r>
              <a:rPr lang="en-US" sz="1300" dirty="0" err="1"/>
              <a:t>dari</a:t>
            </a:r>
            <a:r>
              <a:rPr lang="en-US" sz="1300" dirty="0"/>
              <a:t>:</a:t>
            </a:r>
          </a:p>
          <a:p>
            <a:pPr marL="233316" indent="-233316">
              <a:buFont typeface="+mj-lt"/>
              <a:buAutoNum type="alphaLcPeriod"/>
            </a:pPr>
            <a:r>
              <a:rPr lang="nl-NL" sz="1300" dirty="0"/>
              <a:t>kajian hukum dan kelembagaan;</a:t>
            </a:r>
          </a:p>
          <a:p>
            <a:pPr marL="233316" indent="-233316">
              <a:buFont typeface="+mj-lt"/>
              <a:buAutoNum type="alphaLcPeriod"/>
            </a:pPr>
            <a:r>
              <a:rPr lang="en-US" sz="1300" dirty="0" err="1"/>
              <a:t>kajian</a:t>
            </a:r>
            <a:r>
              <a:rPr lang="en-US" sz="1300" dirty="0"/>
              <a:t> </a:t>
            </a:r>
            <a:r>
              <a:rPr lang="en-US" sz="1300" dirty="0" err="1"/>
              <a:t>teknis</a:t>
            </a:r>
            <a:r>
              <a:rPr lang="en-US" sz="1300" dirty="0"/>
              <a:t>;</a:t>
            </a:r>
          </a:p>
          <a:p>
            <a:pPr marL="233316" indent="-233316">
              <a:buFont typeface="+mj-lt"/>
              <a:buAutoNum type="alphaLcPeriod"/>
            </a:pPr>
            <a:r>
              <a:rPr lang="sv-SE" sz="1300" dirty="0"/>
              <a:t>kajian ekonomi dan komersial;</a:t>
            </a:r>
          </a:p>
          <a:p>
            <a:pPr marL="233316" indent="-233316">
              <a:buFont typeface="+mj-lt"/>
              <a:buAutoNum type="alphaLcPeriod"/>
            </a:pPr>
            <a:r>
              <a:rPr lang="nn-NO" sz="1300" dirty="0"/>
              <a:t>kajian lingkungan dan sosial;</a:t>
            </a:r>
          </a:p>
          <a:p>
            <a:pPr marL="233316" indent="-233316">
              <a:buFont typeface="+mj-lt"/>
              <a:buAutoNum type="alphaLcPeriod"/>
            </a:pPr>
            <a:r>
              <a:rPr lang="en-US" sz="1300" dirty="0" err="1"/>
              <a:t>kajian</a:t>
            </a:r>
            <a:r>
              <a:rPr lang="en-US" sz="1300" dirty="0"/>
              <a:t> </a:t>
            </a:r>
            <a:r>
              <a:rPr lang="en-US" sz="1300" dirty="0" err="1"/>
              <a:t>bentuk</a:t>
            </a:r>
            <a:r>
              <a:rPr lang="en-US" sz="1300" dirty="0"/>
              <a:t> KPBU </a:t>
            </a:r>
            <a:r>
              <a:rPr lang="en-US" sz="1300" dirty="0" err="1"/>
              <a:t>dalam</a:t>
            </a:r>
            <a:r>
              <a:rPr lang="en-US" sz="1300" dirty="0"/>
              <a:t> </a:t>
            </a:r>
            <a:r>
              <a:rPr lang="en-US" sz="1300" dirty="0" err="1"/>
              <a:t>Penyediaan</a:t>
            </a:r>
            <a:r>
              <a:rPr lang="en-US" sz="1300" dirty="0"/>
              <a:t> </a:t>
            </a:r>
            <a:r>
              <a:rPr lang="en-US" sz="1300" dirty="0" err="1"/>
              <a:t>Infrastruktur</a:t>
            </a:r>
            <a:r>
              <a:rPr lang="en-US" sz="1300" dirty="0"/>
              <a:t>;</a:t>
            </a:r>
          </a:p>
          <a:p>
            <a:pPr marL="233316" indent="-233316">
              <a:buFont typeface="+mj-lt"/>
              <a:buAutoNum type="alphaLcPeriod"/>
            </a:pPr>
            <a:r>
              <a:rPr lang="en-US" sz="1300" dirty="0" err="1"/>
              <a:t>kajian</a:t>
            </a:r>
            <a:r>
              <a:rPr lang="en-US" sz="1300" dirty="0"/>
              <a:t> </a:t>
            </a:r>
            <a:r>
              <a:rPr lang="en-US" sz="1300" dirty="0" err="1"/>
              <a:t>risiko</a:t>
            </a:r>
            <a:r>
              <a:rPr lang="en-US" sz="1300" dirty="0"/>
              <a:t>;</a:t>
            </a:r>
          </a:p>
          <a:p>
            <a:pPr marL="233316" indent="-233316">
              <a:buFont typeface="+mj-lt"/>
              <a:buAutoNum type="alphaLcPeriod"/>
            </a:pPr>
            <a:r>
              <a:rPr lang="en-US" sz="1300" dirty="0" err="1"/>
              <a:t>kajian</a:t>
            </a:r>
            <a:r>
              <a:rPr lang="en-US" sz="1300" dirty="0"/>
              <a:t> </a:t>
            </a:r>
            <a:r>
              <a:rPr lang="en-US" sz="1300" dirty="0" err="1"/>
              <a:t>kebutuhan</a:t>
            </a:r>
            <a:r>
              <a:rPr lang="en-US" sz="1300" dirty="0"/>
              <a:t> </a:t>
            </a:r>
            <a:r>
              <a:rPr lang="en-US" sz="1300" dirty="0" err="1"/>
              <a:t>Dukungan</a:t>
            </a:r>
            <a:r>
              <a:rPr lang="en-US" sz="1300" dirty="0"/>
              <a:t> </a:t>
            </a:r>
            <a:r>
              <a:rPr lang="en-US" sz="1300" dirty="0" err="1"/>
              <a:t>Pemerintah</a:t>
            </a:r>
            <a:r>
              <a:rPr lang="en-US" sz="1300" dirty="0"/>
              <a:t> </a:t>
            </a:r>
            <a:r>
              <a:rPr lang="en-US" sz="1300" dirty="0" err="1"/>
              <a:t>dan</a:t>
            </a:r>
            <a:r>
              <a:rPr lang="en-US" sz="1300" dirty="0"/>
              <a:t>/</a:t>
            </a:r>
            <a:r>
              <a:rPr lang="en-US" sz="1300" dirty="0" err="1"/>
              <a:t>atau</a:t>
            </a:r>
            <a:r>
              <a:rPr lang="en-US" sz="1300" dirty="0"/>
              <a:t> </a:t>
            </a:r>
            <a:r>
              <a:rPr lang="en-US" sz="1300" dirty="0" err="1"/>
              <a:t>Jaminan</a:t>
            </a:r>
            <a:r>
              <a:rPr lang="en-US" sz="1300" dirty="0"/>
              <a:t> </a:t>
            </a:r>
            <a:r>
              <a:rPr lang="en-US" sz="1300" dirty="0" err="1" smtClean="0"/>
              <a:t>Pemerintah</a:t>
            </a:r>
            <a:r>
              <a:rPr lang="en-US" sz="1300" dirty="0" smtClean="0"/>
              <a:t>; </a:t>
            </a:r>
            <a:r>
              <a:rPr lang="en-US" sz="1300" dirty="0" err="1" smtClean="0"/>
              <a:t>dan</a:t>
            </a:r>
            <a:endParaRPr lang="en-US" sz="1300" dirty="0"/>
          </a:p>
          <a:p>
            <a:pPr marL="233316" indent="-233316">
              <a:buFont typeface="+mj-lt"/>
              <a:buAutoNum type="alphaLcPeriod"/>
            </a:pPr>
            <a:r>
              <a:rPr lang="sv-SE" sz="1300" dirty="0"/>
              <a:t>kajian mengenai masalah yang perlu ditindaklanjuti (</a:t>
            </a:r>
            <a:r>
              <a:rPr lang="sv-SE" sz="1300" i="1" dirty="0"/>
              <a:t>out standing </a:t>
            </a:r>
            <a:r>
              <a:rPr lang="en-US" sz="1300" i="1" dirty="0"/>
              <a:t>issues</a:t>
            </a:r>
            <a:r>
              <a:rPr lang="en-US" sz="1300" dirty="0"/>
              <a:t>).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2589211" y="3312916"/>
            <a:ext cx="2438401" cy="30878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prstClr val="white"/>
                </a:solidFill>
              </a:rPr>
              <a:t>PANDUAN ISI PRASTUDI KELAYAKAN </a:t>
            </a:r>
            <a:r>
              <a:rPr lang="en-US" b="1" dirty="0" smtClean="0">
                <a:solidFill>
                  <a:prstClr val="white"/>
                </a:solidFill>
              </a:rPr>
              <a:t>K</a:t>
            </a:r>
            <a:r>
              <a:rPr lang="id-ID" b="1" dirty="0" smtClean="0">
                <a:solidFill>
                  <a:prstClr val="white"/>
                </a:solidFill>
              </a:rPr>
              <a:t>PBU</a:t>
            </a:r>
            <a:endParaRPr lang="en-US" b="1" dirty="0" smtClean="0">
              <a:solidFill>
                <a:prstClr val="white"/>
              </a:solidFill>
            </a:endParaRPr>
          </a:p>
          <a:p>
            <a:pPr algn="ctr"/>
            <a:r>
              <a:rPr lang="en-US" b="1" dirty="0" smtClean="0">
                <a:solidFill>
                  <a:prstClr val="white"/>
                </a:solidFill>
              </a:rPr>
              <a:t>(</a:t>
            </a:r>
            <a:r>
              <a:rPr lang="en-US" b="1" i="1" dirty="0" smtClean="0">
                <a:solidFill>
                  <a:prstClr val="white"/>
                </a:solidFill>
              </a:rPr>
              <a:t>TOOLKIT</a:t>
            </a:r>
            <a:r>
              <a:rPr lang="en-US" b="1" dirty="0" smtClean="0">
                <a:solidFill>
                  <a:prstClr val="white"/>
                </a:solidFill>
              </a:rPr>
              <a:t>)</a:t>
            </a:r>
            <a:endParaRPr lang="en-US" b="1" dirty="0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027612" y="2895600"/>
            <a:ext cx="4287371" cy="3752312"/>
            <a:chOff x="5942012" y="3105688"/>
            <a:chExt cx="4815047" cy="3752312"/>
          </a:xfrm>
        </p:grpSpPr>
        <p:sp>
          <p:nvSpPr>
            <p:cNvPr id="20" name="TextBox 19"/>
            <p:cNvSpPr txBox="1"/>
            <p:nvPr/>
          </p:nvSpPr>
          <p:spPr>
            <a:xfrm>
              <a:off x="5942012" y="3105688"/>
              <a:ext cx="1508672" cy="3077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WEB-BASED</a:t>
              </a:r>
              <a:endParaRPr lang="en-US" sz="1400" b="1" dirty="0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2012" y="3523004"/>
              <a:ext cx="4815047" cy="3334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Rounded Rectangle 22"/>
          <p:cNvSpPr/>
          <p:nvPr/>
        </p:nvSpPr>
        <p:spPr>
          <a:xfrm>
            <a:off x="9371012" y="3776051"/>
            <a:ext cx="2786223" cy="45919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rgbClr val="1E5155"/>
                </a:solidFill>
              </a:rPr>
              <a:t>Infrastruktur</a:t>
            </a:r>
            <a:r>
              <a:rPr lang="en-US" sz="1400" b="1" dirty="0" smtClean="0">
                <a:solidFill>
                  <a:srgbClr val="1E5155"/>
                </a:solidFill>
              </a:rPr>
              <a:t> </a:t>
            </a:r>
            <a:r>
              <a:rPr lang="en-US" sz="1400" b="1" dirty="0" err="1" smtClean="0">
                <a:solidFill>
                  <a:srgbClr val="1E5155"/>
                </a:solidFill>
              </a:rPr>
              <a:t>Sistem</a:t>
            </a:r>
            <a:r>
              <a:rPr lang="en-US" sz="1400" b="1" dirty="0" smtClean="0">
                <a:solidFill>
                  <a:srgbClr val="1E5155"/>
                </a:solidFill>
              </a:rPr>
              <a:t> </a:t>
            </a:r>
            <a:r>
              <a:rPr lang="en-US" sz="1400" b="1" dirty="0" err="1" smtClean="0">
                <a:solidFill>
                  <a:srgbClr val="1E5155"/>
                </a:solidFill>
              </a:rPr>
              <a:t>Pengelolaan</a:t>
            </a:r>
            <a:r>
              <a:rPr lang="en-US" sz="1400" b="1" dirty="0" smtClean="0">
                <a:solidFill>
                  <a:srgbClr val="1E5155"/>
                </a:solidFill>
              </a:rPr>
              <a:t> Air </a:t>
            </a:r>
            <a:r>
              <a:rPr lang="en-US" sz="1400" b="1" dirty="0" err="1" smtClean="0">
                <a:solidFill>
                  <a:srgbClr val="1E5155"/>
                </a:solidFill>
              </a:rPr>
              <a:t>Limbah</a:t>
            </a:r>
            <a:endParaRPr lang="en-US" sz="1400" b="1" dirty="0">
              <a:solidFill>
                <a:srgbClr val="1E5155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371012" y="4287941"/>
            <a:ext cx="2786223" cy="5089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rgbClr val="1E5155"/>
                </a:solidFill>
              </a:rPr>
              <a:t>Infrastruktur</a:t>
            </a:r>
            <a:r>
              <a:rPr lang="en-US" sz="1400" b="1" dirty="0" smtClean="0">
                <a:solidFill>
                  <a:srgbClr val="1E5155"/>
                </a:solidFill>
              </a:rPr>
              <a:t> </a:t>
            </a:r>
            <a:r>
              <a:rPr lang="en-US" sz="1400" b="1" dirty="0" err="1" smtClean="0">
                <a:solidFill>
                  <a:srgbClr val="1E5155"/>
                </a:solidFill>
              </a:rPr>
              <a:t>Transportasi</a:t>
            </a:r>
            <a:r>
              <a:rPr lang="en-US" sz="1400" b="1" dirty="0" smtClean="0">
                <a:solidFill>
                  <a:srgbClr val="1E5155"/>
                </a:solidFill>
              </a:rPr>
              <a:t> </a:t>
            </a:r>
            <a:r>
              <a:rPr lang="en-US" sz="1400" b="1" dirty="0" err="1" smtClean="0">
                <a:solidFill>
                  <a:srgbClr val="1E5155"/>
                </a:solidFill>
              </a:rPr>
              <a:t>Perkotaan</a:t>
            </a:r>
            <a:endParaRPr lang="en-US" sz="1400" b="1" dirty="0">
              <a:solidFill>
                <a:srgbClr val="1E5155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371012" y="4858650"/>
            <a:ext cx="2786223" cy="32541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rgbClr val="1E5155"/>
                </a:solidFill>
              </a:rPr>
              <a:t>Infrastruktur</a:t>
            </a:r>
            <a:r>
              <a:rPr lang="en-US" sz="1400" b="1" dirty="0" smtClean="0">
                <a:solidFill>
                  <a:srgbClr val="1E5155"/>
                </a:solidFill>
              </a:rPr>
              <a:t> </a:t>
            </a:r>
            <a:r>
              <a:rPr lang="en-US" sz="1400" b="1" dirty="0" err="1" smtClean="0">
                <a:solidFill>
                  <a:srgbClr val="1E5155"/>
                </a:solidFill>
              </a:rPr>
              <a:t>Pasar</a:t>
            </a:r>
            <a:r>
              <a:rPr lang="en-US" sz="1400" b="1" dirty="0" smtClean="0">
                <a:solidFill>
                  <a:srgbClr val="1E5155"/>
                </a:solidFill>
              </a:rPr>
              <a:t> </a:t>
            </a:r>
            <a:r>
              <a:rPr lang="en-US" sz="1400" b="1" dirty="0" err="1" smtClean="0">
                <a:solidFill>
                  <a:srgbClr val="1E5155"/>
                </a:solidFill>
              </a:rPr>
              <a:t>Umum</a:t>
            </a:r>
            <a:endParaRPr lang="en-US" sz="1400" b="1" dirty="0">
              <a:solidFill>
                <a:srgbClr val="1E5155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371012" y="5257800"/>
            <a:ext cx="2786223" cy="44014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rgbClr val="1E5155"/>
                </a:solidFill>
              </a:rPr>
              <a:t>Infrastruktur</a:t>
            </a:r>
            <a:r>
              <a:rPr lang="en-US" sz="1400" b="1" dirty="0" smtClean="0">
                <a:solidFill>
                  <a:srgbClr val="1E5155"/>
                </a:solidFill>
              </a:rPr>
              <a:t> </a:t>
            </a:r>
            <a:r>
              <a:rPr lang="en-US" sz="1400" b="1" dirty="0" err="1" smtClean="0">
                <a:solidFill>
                  <a:srgbClr val="1E5155"/>
                </a:solidFill>
              </a:rPr>
              <a:t>Gedung</a:t>
            </a:r>
            <a:r>
              <a:rPr lang="en-US" sz="1400" b="1" dirty="0" smtClean="0">
                <a:solidFill>
                  <a:srgbClr val="1E5155"/>
                </a:solidFill>
              </a:rPr>
              <a:t>/</a:t>
            </a:r>
            <a:r>
              <a:rPr lang="en-US" sz="1400" b="1" dirty="0" err="1" smtClean="0">
                <a:solidFill>
                  <a:srgbClr val="1E5155"/>
                </a:solidFill>
              </a:rPr>
              <a:t>Stadion</a:t>
            </a:r>
            <a:r>
              <a:rPr lang="en-US" sz="1400" b="1" dirty="0" smtClean="0">
                <a:solidFill>
                  <a:srgbClr val="1E5155"/>
                </a:solidFill>
              </a:rPr>
              <a:t> </a:t>
            </a:r>
            <a:r>
              <a:rPr lang="en-US" sz="1400" b="1" dirty="0" err="1" smtClean="0">
                <a:solidFill>
                  <a:srgbClr val="1E5155"/>
                </a:solidFill>
              </a:rPr>
              <a:t>Olah</a:t>
            </a:r>
            <a:r>
              <a:rPr lang="en-US" sz="1400" b="1" dirty="0" smtClean="0">
                <a:solidFill>
                  <a:srgbClr val="1E5155"/>
                </a:solidFill>
              </a:rPr>
              <a:t> Raga</a:t>
            </a:r>
            <a:endParaRPr lang="en-US" sz="1400" b="1" dirty="0">
              <a:solidFill>
                <a:srgbClr val="1E5155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371012" y="5770590"/>
            <a:ext cx="2786223" cy="32541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rgbClr val="1E5155"/>
                </a:solidFill>
              </a:rPr>
              <a:t>Infrastruktur</a:t>
            </a:r>
            <a:r>
              <a:rPr lang="en-US" sz="1400" b="1" dirty="0" smtClean="0">
                <a:solidFill>
                  <a:srgbClr val="1E5155"/>
                </a:solidFill>
              </a:rPr>
              <a:t> </a:t>
            </a:r>
            <a:r>
              <a:rPr lang="en-US" sz="1400" b="1" dirty="0" err="1" smtClean="0">
                <a:solidFill>
                  <a:srgbClr val="1E5155"/>
                </a:solidFill>
              </a:rPr>
              <a:t>Rumah</a:t>
            </a:r>
            <a:r>
              <a:rPr lang="en-US" sz="1400" b="1" dirty="0" smtClean="0">
                <a:solidFill>
                  <a:srgbClr val="1E5155"/>
                </a:solidFill>
              </a:rPr>
              <a:t> </a:t>
            </a:r>
            <a:r>
              <a:rPr lang="en-US" sz="1400" b="1" dirty="0" err="1" smtClean="0">
                <a:solidFill>
                  <a:srgbClr val="1E5155"/>
                </a:solidFill>
              </a:rPr>
              <a:t>Sakit</a:t>
            </a:r>
            <a:endParaRPr lang="en-US" sz="1400" b="1" dirty="0">
              <a:solidFill>
                <a:srgbClr val="1E5155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9371012" y="6151590"/>
            <a:ext cx="2786223" cy="32541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rgbClr val="1E5155"/>
                </a:solidFill>
              </a:rPr>
              <a:t>Infrastruktur</a:t>
            </a:r>
            <a:r>
              <a:rPr lang="en-US" sz="1400" b="1" dirty="0" smtClean="0">
                <a:solidFill>
                  <a:srgbClr val="1E5155"/>
                </a:solidFill>
              </a:rPr>
              <a:t> </a:t>
            </a:r>
            <a:r>
              <a:rPr lang="en-US" sz="1400" b="1" dirty="0" err="1" smtClean="0">
                <a:solidFill>
                  <a:srgbClr val="1E5155"/>
                </a:solidFill>
              </a:rPr>
              <a:t>Perumahan</a:t>
            </a:r>
            <a:r>
              <a:rPr lang="en-US" sz="1400" b="1" dirty="0" smtClean="0">
                <a:solidFill>
                  <a:srgbClr val="1E5155"/>
                </a:solidFill>
              </a:rPr>
              <a:t> Rakyat</a:t>
            </a:r>
            <a:endParaRPr lang="en-US" sz="1400" b="1" dirty="0">
              <a:solidFill>
                <a:srgbClr val="1E5155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371012" y="3391752"/>
            <a:ext cx="2786223" cy="32541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rgbClr val="1E5155"/>
                </a:solidFill>
              </a:rPr>
              <a:t>Toolki</a:t>
            </a:r>
            <a:r>
              <a:rPr lang="en-US" sz="1400" b="1" dirty="0" smtClean="0">
                <a:solidFill>
                  <a:srgbClr val="1E5155"/>
                </a:solidFill>
              </a:rPr>
              <a:t> KPBU </a:t>
            </a:r>
            <a:r>
              <a:rPr lang="en-US" sz="1400" b="1" dirty="0" err="1" smtClean="0">
                <a:solidFill>
                  <a:srgbClr val="1E5155"/>
                </a:solidFill>
              </a:rPr>
              <a:t>Umum</a:t>
            </a:r>
            <a:endParaRPr lang="en-US" sz="1400" b="1" dirty="0">
              <a:solidFill>
                <a:srgbClr val="1E5155"/>
              </a:solidFill>
            </a:endParaRPr>
          </a:p>
        </p:txBody>
      </p:sp>
      <p:sp>
        <p:nvSpPr>
          <p:cNvPr id="30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428411" y="6490417"/>
            <a:ext cx="746535" cy="365125"/>
          </a:xfrm>
          <a:prstGeom prst="rect">
            <a:avLst/>
          </a:prstGeom>
        </p:spPr>
        <p:txBody>
          <a:bodyPr/>
          <a:lstStyle/>
          <a:p>
            <a:pPr algn="ctr"/>
            <a:fld id="{FEDA7C93-9141-4A12-827E-60EB1BD797E1}" type="slidenum">
              <a:rPr lang="en-US" smtClean="0"/>
              <a:pPr algn="ctr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92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73401" y="195778"/>
            <a:ext cx="10523465" cy="359184"/>
          </a:xfrm>
          <a:prstGeom prst="rect">
            <a:avLst/>
          </a:prstGeom>
          <a:noFill/>
          <a:ln>
            <a:noFill/>
          </a:ln>
        </p:spPr>
        <p:txBody>
          <a:bodyPr vert="horz" wrap="square" lIns="108824" tIns="54411" rIns="108824" bIns="54411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prstClr val="black"/>
                </a:solidFill>
                <a:latin typeface="Calibri Light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300">
                <a:latin typeface="Calibri Light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300">
                <a:latin typeface="Calibri Light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300">
                <a:latin typeface="Calibri Light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300">
                <a:latin typeface="Calibri Light"/>
              </a:defRPr>
            </a:lvl5pPr>
            <a:lvl6pPr marL="54411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300">
                <a:latin typeface="Calibri Light"/>
              </a:defRPr>
            </a:lvl6pPr>
            <a:lvl7pPr marL="108823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300">
                <a:latin typeface="Calibri Light"/>
              </a:defRPr>
            </a:lvl7pPr>
            <a:lvl8pPr marL="1632346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300">
                <a:latin typeface="Calibri Light"/>
              </a:defRPr>
            </a:lvl8pPr>
            <a:lvl9pPr marL="217646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300">
                <a:latin typeface="Calibri Light"/>
              </a:defRPr>
            </a:lvl9pPr>
          </a:lstStyle>
          <a:p>
            <a:r>
              <a:rPr lang="id-ID" altLang="ja-JP" sz="1800" dirty="0"/>
              <a:t>CONTOH PROYEK YANG DIFASILITASI KEMENTERIAN PPN/BAPPENAS</a:t>
            </a:r>
            <a:endParaRPr lang="id-ID" sz="18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11142664" y="6510341"/>
            <a:ext cx="1020762" cy="331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40E748F-83E0-5D40-B980-0A88DABA34D2}" type="slidenum">
              <a:rPr lang="en-US">
                <a:solidFill>
                  <a:srgbClr val="000000"/>
                </a:solidFill>
                <a:latin typeface="Calibri" charset="0"/>
                <a:cs typeface="Tahoma" charset="0"/>
              </a:rPr>
              <a:pPr eaLnBrk="1" hangingPunct="1"/>
              <a:t>16</a:t>
            </a:fld>
            <a:endParaRPr lang="en-US">
              <a:solidFill>
                <a:srgbClr val="000000"/>
              </a:solidFill>
              <a:latin typeface="Calibri" charset="0"/>
              <a:cs typeface="Tahoma" charset="0"/>
            </a:endParaRP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-1588" y="723748"/>
            <a:ext cx="12188825" cy="1587"/>
          </a:xfrm>
          <a:prstGeom prst="line">
            <a:avLst/>
          </a:prstGeom>
          <a:noFill/>
          <a:ln w="76200">
            <a:solidFill>
              <a:srgbClr val="3C536F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12" y="1295400"/>
            <a:ext cx="4708895" cy="51748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4812" y="1520621"/>
            <a:ext cx="645795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1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73401" y="195778"/>
            <a:ext cx="10523465" cy="359184"/>
          </a:xfrm>
          <a:prstGeom prst="rect">
            <a:avLst/>
          </a:prstGeom>
          <a:noFill/>
          <a:ln>
            <a:noFill/>
          </a:ln>
        </p:spPr>
        <p:txBody>
          <a:bodyPr vert="horz" wrap="square" lIns="108824" tIns="54411" rIns="108824" bIns="54411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prstClr val="black"/>
                </a:solidFill>
                <a:latin typeface="Calibri Light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300">
                <a:latin typeface="Calibri Light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300">
                <a:latin typeface="Calibri Light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300">
                <a:latin typeface="Calibri Light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300">
                <a:latin typeface="Calibri Light"/>
              </a:defRPr>
            </a:lvl5pPr>
            <a:lvl6pPr marL="54411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300">
                <a:latin typeface="Calibri Light"/>
              </a:defRPr>
            </a:lvl6pPr>
            <a:lvl7pPr marL="108823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300">
                <a:latin typeface="Calibri Light"/>
              </a:defRPr>
            </a:lvl7pPr>
            <a:lvl8pPr marL="1632346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300">
                <a:latin typeface="Calibri Light"/>
              </a:defRPr>
            </a:lvl8pPr>
            <a:lvl9pPr marL="217646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300">
                <a:latin typeface="Calibri Light"/>
              </a:defRPr>
            </a:lvl9pPr>
          </a:lstStyle>
          <a:p>
            <a:r>
              <a:rPr lang="id-ID" altLang="ja-JP" sz="1800" dirty="0"/>
              <a:t>CONTOH PROYEK YANG DIFASILITASI KEMENTERIAN PPN/BAPPENAS</a:t>
            </a:r>
            <a:endParaRPr lang="id-ID" sz="18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11142664" y="6510341"/>
            <a:ext cx="1020762" cy="331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40E748F-83E0-5D40-B980-0A88DABA34D2}" type="slidenum">
              <a:rPr lang="en-US">
                <a:solidFill>
                  <a:srgbClr val="000000"/>
                </a:solidFill>
                <a:latin typeface="Calibri" charset="0"/>
                <a:cs typeface="Tahoma" charset="0"/>
              </a:rPr>
              <a:pPr eaLnBrk="1" hangingPunct="1"/>
              <a:t>17</a:t>
            </a:fld>
            <a:endParaRPr lang="en-US">
              <a:solidFill>
                <a:srgbClr val="000000"/>
              </a:solidFill>
              <a:latin typeface="Calibri" charset="0"/>
              <a:cs typeface="Tahoma" charset="0"/>
            </a:endParaRP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-1588" y="723748"/>
            <a:ext cx="12188825" cy="1587"/>
          </a:xfrm>
          <a:prstGeom prst="line">
            <a:avLst/>
          </a:prstGeom>
          <a:noFill/>
          <a:ln w="76200">
            <a:solidFill>
              <a:srgbClr val="3C536F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2" y="1143000"/>
            <a:ext cx="4774894" cy="52842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4012" y="1143000"/>
            <a:ext cx="4407241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73401" y="195778"/>
            <a:ext cx="10523465" cy="359184"/>
          </a:xfrm>
          <a:prstGeom prst="rect">
            <a:avLst/>
          </a:prstGeom>
          <a:noFill/>
          <a:ln>
            <a:noFill/>
          </a:ln>
        </p:spPr>
        <p:txBody>
          <a:bodyPr vert="horz" wrap="square" lIns="108824" tIns="54411" rIns="108824" bIns="54411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prstClr val="black"/>
                </a:solidFill>
                <a:latin typeface="Calibri Light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300">
                <a:latin typeface="Calibri Light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300">
                <a:latin typeface="Calibri Light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300">
                <a:latin typeface="Calibri Light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300">
                <a:latin typeface="Calibri Light"/>
              </a:defRPr>
            </a:lvl5pPr>
            <a:lvl6pPr marL="54411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300">
                <a:latin typeface="Calibri Light"/>
              </a:defRPr>
            </a:lvl6pPr>
            <a:lvl7pPr marL="108823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300">
                <a:latin typeface="Calibri Light"/>
              </a:defRPr>
            </a:lvl7pPr>
            <a:lvl8pPr marL="1632346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300">
                <a:latin typeface="Calibri Light"/>
              </a:defRPr>
            </a:lvl8pPr>
            <a:lvl9pPr marL="217646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300">
                <a:latin typeface="Calibri Light"/>
              </a:defRPr>
            </a:lvl9pPr>
          </a:lstStyle>
          <a:p>
            <a:r>
              <a:rPr lang="id-ID" altLang="ja-JP" sz="1800" dirty="0"/>
              <a:t>CONTOH PROYEK YANG DIFASILITASI KEMENTERIAN PPN/BAPPENAS</a:t>
            </a:r>
            <a:endParaRPr lang="id-ID" sz="18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11142664" y="6510341"/>
            <a:ext cx="1020762" cy="331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40E748F-83E0-5D40-B980-0A88DABA34D2}" type="slidenum">
              <a:rPr lang="en-US">
                <a:solidFill>
                  <a:srgbClr val="000000"/>
                </a:solidFill>
                <a:latin typeface="Calibri" charset="0"/>
                <a:cs typeface="Tahoma" charset="0"/>
              </a:rPr>
              <a:pPr eaLnBrk="1" hangingPunct="1"/>
              <a:t>18</a:t>
            </a:fld>
            <a:endParaRPr lang="en-US">
              <a:solidFill>
                <a:srgbClr val="000000"/>
              </a:solidFill>
              <a:latin typeface="Calibri" charset="0"/>
              <a:cs typeface="Tahom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812" y="1447800"/>
            <a:ext cx="4211216" cy="457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612" y="1407250"/>
            <a:ext cx="4253456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6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15"/>
          <p:cNvGrpSpPr>
            <a:grpSpLocks/>
          </p:cNvGrpSpPr>
          <p:nvPr/>
        </p:nvGrpSpPr>
        <p:grpSpPr bwMode="auto">
          <a:xfrm>
            <a:off x="1446213" y="306388"/>
            <a:ext cx="9791700" cy="6246812"/>
            <a:chOff x="5410199" y="230187"/>
            <a:chExt cx="3933045" cy="6246813"/>
          </a:xfrm>
        </p:grpSpPr>
        <p:sp>
          <p:nvSpPr>
            <p:cNvPr id="34820" name="AutoShape 2"/>
            <p:cNvSpPr>
              <a:spLocks/>
            </p:cNvSpPr>
            <p:nvPr/>
          </p:nvSpPr>
          <p:spPr bwMode="auto">
            <a:xfrm>
              <a:off x="5685644" y="2590800"/>
              <a:ext cx="3657600" cy="20574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19" tIns="45719" rIns="45719" bIns="45719"/>
            <a:lstStyle/>
            <a:p>
              <a:pPr algn="ctr">
                <a:lnSpc>
                  <a:spcPct val="130000"/>
                </a:lnSpc>
              </a:pPr>
              <a:r>
                <a:rPr lang="en-US" sz="2400" b="1">
                  <a:latin typeface="Calibri" pitchFamily="34" charset="0"/>
                  <a:sym typeface="Calibri" pitchFamily="34" charset="0"/>
                </a:rPr>
                <a:t>Direktorat Kerjasama Pemerintah Swasta dan Rancang Bangun</a:t>
              </a:r>
            </a:p>
            <a:p>
              <a:pPr algn="ctr">
                <a:lnSpc>
                  <a:spcPct val="130000"/>
                </a:lnSpc>
              </a:pPr>
              <a:r>
                <a:rPr lang="en-US" sz="2400" b="1">
                  <a:latin typeface="Calibri" pitchFamily="34" charset="0"/>
                  <a:sym typeface="Calibri" pitchFamily="34" charset="0"/>
                </a:rPr>
                <a:t>Kementerian Perencanaan Pembangunan Nasional / Bappenas</a:t>
              </a:r>
            </a:p>
            <a:p>
              <a:pPr algn="ctr">
                <a:lnSpc>
                  <a:spcPct val="130000"/>
                </a:lnSpc>
              </a:pPr>
              <a:r>
                <a:rPr lang="id-ID" sz="2400" b="1">
                  <a:latin typeface="Calibri" pitchFamily="34" charset="0"/>
                  <a:sym typeface="Calibri" pitchFamily="34" charset="0"/>
                </a:rPr>
                <a:t>Jl. Taman Suropati No. 2</a:t>
              </a:r>
              <a:r>
                <a:rPr lang="en-US" sz="2400" b="1">
                  <a:latin typeface="Calibri" pitchFamily="34" charset="0"/>
                  <a:sym typeface="Calibri" pitchFamily="34" charset="0"/>
                </a:rPr>
                <a:t> </a:t>
              </a:r>
              <a:r>
                <a:rPr lang="id-ID" sz="2400" b="1">
                  <a:latin typeface="Calibri" pitchFamily="34" charset="0"/>
                  <a:sym typeface="Calibri" pitchFamily="34" charset="0"/>
                </a:rPr>
                <a:t>Jakarta 10310</a:t>
              </a:r>
            </a:p>
            <a:p>
              <a:pPr algn="ctr">
                <a:lnSpc>
                  <a:spcPct val="130000"/>
                </a:lnSpc>
              </a:pPr>
              <a:endParaRPr lang="id-ID" sz="1600"/>
            </a:p>
          </p:txBody>
        </p:sp>
        <p:sp>
          <p:nvSpPr>
            <p:cNvPr id="3" name="TextBox 1"/>
            <p:cNvSpPr txBox="1">
              <a:spLocks noChangeArrowheads="1"/>
            </p:cNvSpPr>
            <p:nvPr/>
          </p:nvSpPr>
          <p:spPr bwMode="auto">
            <a:xfrm>
              <a:off x="5410199" y="230187"/>
              <a:ext cx="3581698" cy="64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>
              <a:spAutoFit/>
            </a:bodyPr>
            <a:lstStyle/>
            <a:p>
              <a:pPr algn="ctr">
                <a:defRPr/>
              </a:pP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+mn-ea"/>
                  <a:cs typeface="Arial" charset="0"/>
                </a:rPr>
                <a:t>TERIMA KASIH</a:t>
              </a:r>
              <a:endParaRPr lang="id-I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n-ea"/>
                <a:cs typeface="Arial" charset="0"/>
              </a:endParaRPr>
            </a:p>
          </p:txBody>
        </p:sp>
        <p:sp>
          <p:nvSpPr>
            <p:cNvPr id="34822" name="TextBox 16"/>
            <p:cNvSpPr txBox="1">
              <a:spLocks noChangeArrowheads="1"/>
            </p:cNvSpPr>
            <p:nvPr/>
          </p:nvSpPr>
          <p:spPr bwMode="auto">
            <a:xfrm>
              <a:off x="7080728" y="4114800"/>
              <a:ext cx="73860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/>
                <a:t>021-31934175</a:t>
              </a:r>
            </a:p>
          </p:txBody>
        </p:sp>
        <p:pic>
          <p:nvPicPr>
            <p:cNvPr id="34823" name="Picture 6" descr="http://1.bp.blogspot.com/-jXf2rLkzOWU/UpL9Q7DfF1I/AAAAAAAAAF8/f5W1bFcSK7M/s1600/ikon+fax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3736" y="4675188"/>
              <a:ext cx="457200" cy="506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4" name="TextBox 19"/>
            <p:cNvSpPr txBox="1">
              <a:spLocks noChangeArrowheads="1"/>
            </p:cNvSpPr>
            <p:nvPr/>
          </p:nvSpPr>
          <p:spPr bwMode="auto">
            <a:xfrm>
              <a:off x="7069175" y="4735513"/>
              <a:ext cx="73860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/>
                <a:t>021-31923813</a:t>
              </a:r>
            </a:p>
          </p:txBody>
        </p:sp>
        <p:sp>
          <p:nvSpPr>
            <p:cNvPr id="34825" name="TextBox 20"/>
            <p:cNvSpPr txBox="1">
              <a:spLocks noChangeArrowheads="1"/>
            </p:cNvSpPr>
            <p:nvPr/>
          </p:nvSpPr>
          <p:spPr bwMode="auto">
            <a:xfrm>
              <a:off x="7054911" y="5418138"/>
              <a:ext cx="11004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/>
                <a:t>pkps@bappenas.go.id</a:t>
              </a:r>
            </a:p>
          </p:txBody>
        </p:sp>
        <p:pic>
          <p:nvPicPr>
            <p:cNvPr id="34826" name="Picture 8" descr="http://exit210.gr/wp-content/uploads/2012/02/google-chrome-ic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5011" y="5951538"/>
              <a:ext cx="393700" cy="525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7" name="Rectangle 22"/>
            <p:cNvSpPr>
              <a:spLocks noChangeArrowheads="1"/>
            </p:cNvSpPr>
            <p:nvPr/>
          </p:nvSpPr>
          <p:spPr bwMode="auto">
            <a:xfrm>
              <a:off x="7051736" y="6040438"/>
              <a:ext cx="102446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/>
                <a:t>pkps.bappenas.go.id</a:t>
              </a:r>
            </a:p>
          </p:txBody>
        </p:sp>
        <p:pic>
          <p:nvPicPr>
            <p:cNvPr id="34828" name="Picture 4" descr="https://lh3.googleusercontent.com/--gPtiNieQpI/U8GqYUgQepI/AAAAAAAAAm8/rs-AKmrHTQE/w256-h256/telep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3736" y="4052888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9" name="Picture 6" descr="https://www.texasbookfestival.org/images/email_icon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5486" y="5357813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16450" y="952500"/>
            <a:ext cx="2649538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867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3284584" y="3510160"/>
            <a:ext cx="6977974" cy="2575165"/>
          </a:xfrm>
          <a:prstGeom prst="homePlate">
            <a:avLst>
              <a:gd name="adj" fmla="val 6687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59272" y="6657667"/>
            <a:ext cx="484700" cy="198805"/>
          </a:xfrm>
        </p:spPr>
        <p:txBody>
          <a:bodyPr/>
          <a:lstStyle/>
          <a:p>
            <a:fld id="{B3965234-4F30-4B4A-8330-65F52A16A6D1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12194" y="1762834"/>
            <a:ext cx="2982864" cy="4317555"/>
            <a:chOff x="212248" y="1762833"/>
            <a:chExt cx="2983641" cy="4549859"/>
          </a:xfrm>
        </p:grpSpPr>
        <p:sp>
          <p:nvSpPr>
            <p:cNvPr id="7" name="Can 6"/>
            <p:cNvSpPr/>
            <p:nvPr/>
          </p:nvSpPr>
          <p:spPr>
            <a:xfrm>
              <a:off x="1771385" y="4754575"/>
              <a:ext cx="1424504" cy="1558117"/>
            </a:xfrm>
            <a:prstGeom prst="can">
              <a:avLst>
                <a:gd name="adj" fmla="val 18396"/>
              </a:avLst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lang="id-ID" sz="1600" dirty="0">
                  <a:solidFill>
                    <a:prstClr val="white"/>
                  </a:solidFill>
                </a:rPr>
                <a:t>PARTISIPASI SWASTA:</a:t>
              </a:r>
            </a:p>
            <a:p>
              <a:pPr algn="ctr">
                <a:spcBef>
                  <a:spcPts val="600"/>
                </a:spcBef>
              </a:pPr>
              <a:r>
                <a:rPr lang="id-ID" sz="1600" b="1" dirty="0">
                  <a:solidFill>
                    <a:prstClr val="white"/>
                  </a:solidFill>
                </a:rPr>
                <a:t>Rp. 1.751,5 Tn</a:t>
              </a:r>
            </a:p>
            <a:p>
              <a:pPr algn="ctr">
                <a:spcBef>
                  <a:spcPts val="600"/>
                </a:spcBef>
              </a:pPr>
              <a:r>
                <a:rPr lang="id-ID" sz="1600" i="1" dirty="0">
                  <a:solidFill>
                    <a:prstClr val="white"/>
                  </a:solidFill>
                </a:rPr>
                <a:t>(36,5%)</a:t>
              </a:r>
            </a:p>
          </p:txBody>
        </p:sp>
        <p:sp>
          <p:nvSpPr>
            <p:cNvPr id="8" name="Can 7"/>
            <p:cNvSpPr/>
            <p:nvPr/>
          </p:nvSpPr>
          <p:spPr>
            <a:xfrm>
              <a:off x="212248" y="1762833"/>
              <a:ext cx="1460264" cy="4490113"/>
            </a:xfrm>
            <a:prstGeom prst="can">
              <a:avLst>
                <a:gd name="adj" fmla="val 1839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700" dirty="0">
                  <a:solidFill>
                    <a:prstClr val="white"/>
                  </a:solidFill>
                </a:rPr>
                <a:t>Kebutuhan Investasi Infrastruktur</a:t>
              </a:r>
              <a:r>
                <a:rPr lang="id-ID" sz="1700" baseline="30000" dirty="0">
                  <a:solidFill>
                    <a:prstClr val="white"/>
                  </a:solidFill>
                </a:rPr>
                <a:t>1</a:t>
              </a:r>
              <a:r>
                <a:rPr lang="id-ID" sz="1700" dirty="0">
                  <a:solidFill>
                    <a:prstClr val="white"/>
                  </a:solidFill>
                </a:rPr>
                <a:t> 2015-2019:</a:t>
              </a:r>
            </a:p>
            <a:p>
              <a:pPr algn="ctr"/>
              <a:endParaRPr lang="id-ID" sz="1700" dirty="0">
                <a:solidFill>
                  <a:prstClr val="white"/>
                </a:solidFill>
              </a:endParaRPr>
            </a:p>
            <a:p>
              <a:pPr algn="ctr"/>
              <a:r>
                <a:rPr lang="id-ID" sz="1700" b="1" dirty="0">
                  <a:solidFill>
                    <a:prstClr val="white"/>
                  </a:solidFill>
                </a:rPr>
                <a:t>Rp. 4.796,2 Tn</a:t>
              </a:r>
            </a:p>
          </p:txBody>
        </p:sp>
        <p:sp>
          <p:nvSpPr>
            <p:cNvPr id="9" name="Can 8"/>
            <p:cNvSpPr/>
            <p:nvPr/>
          </p:nvSpPr>
          <p:spPr>
            <a:xfrm>
              <a:off x="1771385" y="3563530"/>
              <a:ext cx="1424504" cy="1337482"/>
            </a:xfrm>
            <a:prstGeom prst="can">
              <a:avLst>
                <a:gd name="adj" fmla="val 18396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lang="id-ID" sz="1600" dirty="0">
                  <a:solidFill>
                    <a:prstClr val="white"/>
                  </a:solidFill>
                </a:rPr>
                <a:t>BUMN:</a:t>
              </a:r>
            </a:p>
            <a:p>
              <a:pPr algn="ctr">
                <a:spcBef>
                  <a:spcPts val="600"/>
                </a:spcBef>
              </a:pPr>
              <a:r>
                <a:rPr lang="id-ID" sz="1600" b="1" dirty="0">
                  <a:solidFill>
                    <a:prstClr val="white"/>
                  </a:solidFill>
                </a:rPr>
                <a:t>Rp. 1.066,2 Tn</a:t>
              </a:r>
            </a:p>
            <a:p>
              <a:pPr algn="ctr">
                <a:spcBef>
                  <a:spcPts val="600"/>
                </a:spcBef>
              </a:pPr>
              <a:r>
                <a:rPr lang="id-ID" sz="1600" i="1" dirty="0">
                  <a:solidFill>
                    <a:prstClr val="white"/>
                  </a:solidFill>
                </a:rPr>
                <a:t>(22,2%)</a:t>
              </a:r>
            </a:p>
          </p:txBody>
        </p:sp>
        <p:sp>
          <p:nvSpPr>
            <p:cNvPr id="10" name="Can 9"/>
            <p:cNvSpPr/>
            <p:nvPr/>
          </p:nvSpPr>
          <p:spPr>
            <a:xfrm>
              <a:off x="1771385" y="1762833"/>
              <a:ext cx="1424504" cy="1949355"/>
            </a:xfrm>
            <a:prstGeom prst="can">
              <a:avLst>
                <a:gd name="adj" fmla="val 18396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lang="id-ID" sz="1600" dirty="0">
                  <a:solidFill>
                    <a:prstClr val="white"/>
                  </a:solidFill>
                </a:rPr>
                <a:t>APBN + APBD:</a:t>
              </a:r>
            </a:p>
            <a:p>
              <a:pPr algn="ctr">
                <a:spcBef>
                  <a:spcPts val="600"/>
                </a:spcBef>
              </a:pPr>
              <a:r>
                <a:rPr lang="id-ID" sz="1600" b="1" dirty="0">
                  <a:solidFill>
                    <a:prstClr val="white"/>
                  </a:solidFill>
                </a:rPr>
                <a:t>Rp. 1.978,6 Tn</a:t>
              </a:r>
            </a:p>
            <a:p>
              <a:pPr algn="ctr">
                <a:spcBef>
                  <a:spcPts val="600"/>
                </a:spcBef>
              </a:pPr>
              <a:r>
                <a:rPr lang="id-ID" sz="1600" i="1" dirty="0">
                  <a:solidFill>
                    <a:prstClr val="white"/>
                  </a:solidFill>
                </a:rPr>
                <a:t>(41,3%)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694082" y="3719918"/>
            <a:ext cx="3927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600">
                <a:solidFill>
                  <a:prstClr val="black"/>
                </a:solidFill>
              </a:rPr>
              <a:t>Porsi </a:t>
            </a:r>
            <a:r>
              <a:rPr lang="id-ID" sz="1600" dirty="0">
                <a:solidFill>
                  <a:prstClr val="black"/>
                </a:solidFill>
              </a:rPr>
              <a:t>investasi infrastruktur melalui skema KPBU  terhadap total investasi infrastruktur </a:t>
            </a:r>
            <a:r>
              <a:rPr lang="id-ID" sz="1600" b="1" dirty="0">
                <a:solidFill>
                  <a:prstClr val="black"/>
                </a:solidFill>
              </a:rPr>
              <a:t>pada sejumlah negara  rata-rata adalah 22% </a:t>
            </a:r>
            <a:r>
              <a:rPr lang="id-ID" sz="1600" dirty="0">
                <a:solidFill>
                  <a:prstClr val="black"/>
                </a:solidFill>
              </a:rPr>
              <a:t>(Inggris, Thailand, Portugal dan Brazil memiliki figur tertinggi yaitu di atas 40%)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" y="6214740"/>
            <a:ext cx="12188827" cy="467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200" i="1" dirty="0"/>
              <a:t>1 : </a:t>
            </a:r>
            <a:r>
              <a:rPr lang="en-US" sz="1200" i="1" dirty="0"/>
              <a:t>D</a:t>
            </a:r>
            <a:r>
              <a:rPr lang="id-ID" sz="1200" i="1" dirty="0"/>
              <a:t>ihitung berdasarkan tingkat kinerja infrastruktur yang diperlukan untuk pencapaian posisi negara berpendapatan menengah (middle income country) pada tahun 2025</a:t>
            </a:r>
            <a:r>
              <a:rPr lang="en-US" sz="1200" i="1" dirty="0"/>
              <a:t>.</a:t>
            </a:r>
            <a:endParaRPr lang="id-ID" sz="1200" i="1" dirty="0"/>
          </a:p>
          <a:p>
            <a:r>
              <a:rPr lang="id-ID" sz="1200" i="1" dirty="0"/>
              <a:t>Sumber: Bappenas- JICA, 2014: Background Study for RPJMN 2015-2019, Analisa Tim Kementerian PPN/Bappenas</a:t>
            </a:r>
            <a:endParaRPr lang="en-US" sz="1200" i="1" dirty="0"/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743552" y="-22119"/>
            <a:ext cx="10925129" cy="857692"/>
          </a:xfrm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KEBUTUHAN DAN SUMBER </a:t>
            </a:r>
            <a:r>
              <a:rPr lang="id-ID" sz="2400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ENDANAAN </a:t>
            </a:r>
            <a:r>
              <a:rPr lang="id-ID" sz="24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NFRASTRUKTUR</a:t>
            </a:r>
            <a:r>
              <a:rPr lang="id-ID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(2015 -2019): KETERLIBATAN PERAN SWASTA LEBIH BESAR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12196" y="1247393"/>
            <a:ext cx="2982862" cy="331694"/>
            <a:chOff x="307362" y="1455719"/>
            <a:chExt cx="3229214" cy="331694"/>
          </a:xfrm>
        </p:grpSpPr>
        <p:sp>
          <p:nvSpPr>
            <p:cNvPr id="15" name="Rounded Rectangle 14"/>
            <p:cNvSpPr/>
            <p:nvPr/>
          </p:nvSpPr>
          <p:spPr>
            <a:xfrm>
              <a:off x="307362" y="1455719"/>
              <a:ext cx="3229214" cy="331694"/>
            </a:xfrm>
            <a:prstGeom prst="roundRect">
              <a:avLst>
                <a:gd name="adj" fmla="val 0"/>
              </a:avLst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id-ID" sz="1600" b="1" dirty="0">
                  <a:solidFill>
                    <a:schemeClr val="tx1"/>
                  </a:solidFill>
                </a:rPr>
                <a:t>Kebutuhan Pendanaan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307362" y="1775459"/>
              <a:ext cx="32292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3451811" y="1245021"/>
            <a:ext cx="2468479" cy="331694"/>
            <a:chOff x="307362" y="1455719"/>
            <a:chExt cx="3229214" cy="331694"/>
          </a:xfrm>
        </p:grpSpPr>
        <p:sp>
          <p:nvSpPr>
            <p:cNvPr id="18" name="Rounded Rectangle 17"/>
            <p:cNvSpPr/>
            <p:nvPr/>
          </p:nvSpPr>
          <p:spPr>
            <a:xfrm>
              <a:off x="307362" y="1455719"/>
              <a:ext cx="3229214" cy="331694"/>
            </a:xfrm>
            <a:prstGeom prst="roundRect">
              <a:avLst>
                <a:gd name="adj" fmla="val 0"/>
              </a:avLst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id-ID" sz="1600" b="1" dirty="0">
                  <a:solidFill>
                    <a:schemeClr val="tx1"/>
                  </a:solidFill>
                </a:rPr>
                <a:t>Sumber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307362" y="1775459"/>
              <a:ext cx="32292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3418478" y="1780218"/>
            <a:ext cx="25018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31775">
              <a:buFont typeface="Arial" panose="020B0604020202020204" pitchFamily="34" charset="0"/>
              <a:buChar char="•"/>
            </a:pPr>
            <a:r>
              <a:rPr lang="id-ID" sz="1600" dirty="0"/>
              <a:t>B</a:t>
            </a:r>
            <a:r>
              <a:rPr lang="en-US" sz="1600" dirty="0" err="1"/>
              <a:t>elanja</a:t>
            </a:r>
            <a:r>
              <a:rPr lang="en-US" sz="1600" dirty="0"/>
              <a:t> K/L</a:t>
            </a:r>
            <a:endParaRPr lang="id-ID" sz="1600" dirty="0"/>
          </a:p>
          <a:p>
            <a:pPr marL="285750" indent="-231775">
              <a:buFont typeface="Arial" panose="020B0604020202020204" pitchFamily="34" charset="0"/>
              <a:buChar char="•"/>
            </a:pPr>
            <a:r>
              <a:rPr lang="id-ID" sz="1600" dirty="0"/>
              <a:t>B</a:t>
            </a:r>
            <a:r>
              <a:rPr lang="en-US" sz="1600" dirty="0" err="1"/>
              <a:t>elanja</a:t>
            </a:r>
            <a:r>
              <a:rPr lang="en-US" sz="1600" dirty="0"/>
              <a:t> non</a:t>
            </a:r>
            <a:r>
              <a:rPr lang="id-ID" sz="1600" dirty="0"/>
              <a:t> </a:t>
            </a:r>
            <a:r>
              <a:rPr lang="en-US" sz="1600" dirty="0"/>
              <a:t>K/L (</a:t>
            </a:r>
            <a:r>
              <a:rPr lang="en-US" sz="1600" dirty="0" err="1"/>
              <a:t>subsidi</a:t>
            </a:r>
            <a:r>
              <a:rPr lang="en-US" sz="1600" dirty="0"/>
              <a:t>, PSO)</a:t>
            </a:r>
            <a:endParaRPr lang="id-ID" sz="1600" dirty="0"/>
          </a:p>
          <a:p>
            <a:pPr marL="285750" indent="-231775">
              <a:buFont typeface="Arial" panose="020B0604020202020204" pitchFamily="34" charset="0"/>
              <a:buChar char="•"/>
            </a:pPr>
            <a:r>
              <a:rPr lang="id-ID" sz="1600" dirty="0"/>
              <a:t>T</a:t>
            </a:r>
            <a:r>
              <a:rPr lang="en-US" sz="1600" dirty="0" err="1"/>
              <a:t>ransfer</a:t>
            </a:r>
            <a:r>
              <a:rPr lang="en-US" sz="1600" dirty="0"/>
              <a:t> </a:t>
            </a:r>
            <a:r>
              <a:rPr lang="en-US" sz="1600" dirty="0" err="1"/>
              <a:t>daerah</a:t>
            </a:r>
            <a:endParaRPr lang="id-ID" sz="1600" dirty="0"/>
          </a:p>
          <a:p>
            <a:pPr marL="285750" indent="-231775">
              <a:buFont typeface="Arial" panose="020B0604020202020204" pitchFamily="34" charset="0"/>
              <a:buChar char="•"/>
            </a:pPr>
            <a:r>
              <a:rPr lang="id-ID" sz="1600" dirty="0"/>
              <a:t>P</a:t>
            </a:r>
            <a:r>
              <a:rPr lang="en-US" sz="1600" dirty="0" err="1"/>
              <a:t>embiayaan</a:t>
            </a:r>
            <a:r>
              <a:rPr lang="en-US" sz="1600" dirty="0"/>
              <a:t> (PMN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i="1" dirty="0"/>
              <a:t>viability gap fund</a:t>
            </a:r>
            <a:r>
              <a:rPr lang="en-US" sz="1600" dirty="0"/>
              <a:t>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418479" y="3752026"/>
            <a:ext cx="26435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31775">
              <a:buFont typeface="Arial" panose="020B0604020202020204" pitchFamily="34" charset="0"/>
              <a:buChar char="•"/>
            </a:pPr>
            <a:r>
              <a:rPr lang="id-ID" sz="1600" dirty="0"/>
              <a:t>Swasta murni</a:t>
            </a:r>
          </a:p>
          <a:p>
            <a:pPr marL="285750" indent="-231775">
              <a:buFont typeface="Arial" panose="020B0604020202020204" pitchFamily="34" charset="0"/>
              <a:buChar char="•"/>
            </a:pPr>
            <a:r>
              <a:rPr lang="id-ID" sz="1600" dirty="0"/>
              <a:t>BUMN murni</a:t>
            </a:r>
          </a:p>
          <a:p>
            <a:pPr marL="285750" indent="-231775">
              <a:buFont typeface="Arial" panose="020B0604020202020204" pitchFamily="34" charset="0"/>
              <a:buChar char="•"/>
            </a:pPr>
            <a:r>
              <a:rPr lang="id-ID" sz="1600" dirty="0"/>
              <a:t>KPBU</a:t>
            </a:r>
          </a:p>
          <a:p>
            <a:pPr marL="285750" indent="-231775">
              <a:buFont typeface="Arial" panose="020B0604020202020204" pitchFamily="34" charset="0"/>
              <a:buChar char="•"/>
            </a:pPr>
            <a:r>
              <a:rPr lang="id-ID" sz="1600" dirty="0"/>
              <a:t>PINA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174584" y="1245314"/>
            <a:ext cx="5584183" cy="331694"/>
            <a:chOff x="307362" y="1455719"/>
            <a:chExt cx="3229214" cy="331694"/>
          </a:xfrm>
        </p:grpSpPr>
        <p:sp>
          <p:nvSpPr>
            <p:cNvPr id="23" name="Rounded Rectangle 22"/>
            <p:cNvSpPr/>
            <p:nvPr/>
          </p:nvSpPr>
          <p:spPr>
            <a:xfrm>
              <a:off x="307362" y="1455719"/>
              <a:ext cx="3229214" cy="331694"/>
            </a:xfrm>
            <a:prstGeom prst="roundRect">
              <a:avLst>
                <a:gd name="adj" fmla="val 0"/>
              </a:avLst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id-ID" sz="1600" b="1" dirty="0">
                  <a:solidFill>
                    <a:schemeClr val="tx1"/>
                  </a:solidFill>
                </a:rPr>
                <a:t>Deskripsi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307362" y="1775459"/>
              <a:ext cx="32292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6065947" y="1625797"/>
            <a:ext cx="58882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31775">
              <a:buFont typeface="Arial" panose="020B0604020202020204" pitchFamily="34" charset="0"/>
              <a:buChar char="•"/>
            </a:pPr>
            <a:r>
              <a:rPr lang="id-ID" sz="1600"/>
              <a:t>Anggaran infrastruktur dapat ditingkatkan:</a:t>
            </a:r>
            <a:endParaRPr lang="id-ID" sz="1600" dirty="0"/>
          </a:p>
          <a:p>
            <a:pPr marL="740674" lvl="1" indent="-231775">
              <a:buFont typeface="Arial" panose="020B0604020202020204" pitchFamily="34" charset="0"/>
              <a:buChar char="•"/>
            </a:pPr>
            <a:r>
              <a:rPr lang="id-ID" sz="1600"/>
              <a:t>2014: Rp 177,9 Tn</a:t>
            </a:r>
          </a:p>
          <a:p>
            <a:pPr marL="740674" lvl="1" indent="-231775">
              <a:buFont typeface="Arial" panose="020B0604020202020204" pitchFamily="34" charset="0"/>
              <a:buChar char="•"/>
            </a:pPr>
            <a:r>
              <a:rPr lang="id-ID" sz="1600"/>
              <a:t>2015</a:t>
            </a:r>
            <a:r>
              <a:rPr lang="id-ID" sz="1600" dirty="0"/>
              <a:t>: Rp 290,3 Tn</a:t>
            </a:r>
          </a:p>
          <a:p>
            <a:pPr marL="740674" lvl="1" indent="-231775">
              <a:buFont typeface="Arial" panose="020B0604020202020204" pitchFamily="34" charset="0"/>
              <a:buChar char="•"/>
            </a:pPr>
            <a:r>
              <a:rPr lang="id-ID" sz="1600" dirty="0"/>
              <a:t>2016: Rp 313,5 Tn</a:t>
            </a:r>
          </a:p>
          <a:p>
            <a:pPr marL="740674" lvl="1" indent="-231775">
              <a:buFont typeface="Arial" panose="020B0604020202020204" pitchFamily="34" charset="0"/>
              <a:buChar char="•"/>
            </a:pPr>
            <a:r>
              <a:rPr lang="id-ID" sz="1600" dirty="0"/>
              <a:t>2017: Rp 346,6 Tn</a:t>
            </a:r>
          </a:p>
          <a:p>
            <a:pPr marL="285750" indent="-231775">
              <a:buFont typeface="Arial" panose="020B0604020202020204" pitchFamily="34" charset="0"/>
              <a:buChar char="•"/>
            </a:pPr>
            <a:r>
              <a:rPr lang="id-ID" sz="1600"/>
              <a:t>Namun  </a:t>
            </a:r>
            <a:r>
              <a:rPr lang="id-ID" sz="1600" dirty="0"/>
              <a:t>total 2015-2019: ±Rp 1.500 Tn &lt; Rp 1.978,6 Tn</a:t>
            </a:r>
            <a:r>
              <a:rPr lang="id-ID" sz="1600" b="1" dirty="0"/>
              <a:t>, perlu keterlibatan swasta lebih besar</a:t>
            </a:r>
          </a:p>
          <a:p>
            <a:pPr marL="285750" indent="-231775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>
            <a:off x="0" y="912816"/>
            <a:ext cx="12188825" cy="1587"/>
          </a:xfrm>
          <a:prstGeom prst="line">
            <a:avLst/>
          </a:prstGeom>
          <a:noFill/>
          <a:ln w="76200">
            <a:solidFill>
              <a:srgbClr val="3C536F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Slide Number Placeholder 1"/>
          <p:cNvSpPr txBox="1">
            <a:spLocks/>
          </p:cNvSpPr>
          <p:nvPr/>
        </p:nvSpPr>
        <p:spPr>
          <a:xfrm>
            <a:off x="11142664" y="6510341"/>
            <a:ext cx="1020762" cy="3317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C82810AE-6344-9B4A-8224-7B799168362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3046412" y="1295401"/>
            <a:ext cx="8885568" cy="1597025"/>
          </a:xfrm>
        </p:spPr>
        <p:txBody>
          <a:bodyPr/>
          <a:lstStyle/>
          <a:p>
            <a:pPr marL="0" indent="1588" algn="ctr" eaLnBrk="1" hangingPunct="1">
              <a:buFont typeface="Arial" charset="0"/>
              <a:buNone/>
            </a:pPr>
            <a:r>
              <a:rPr lang="en-US" sz="1800" b="0" dirty="0" err="1">
                <a:latin typeface="Book Antiqua" charset="0"/>
              </a:rPr>
              <a:t>Kerjasama</a:t>
            </a:r>
            <a:r>
              <a:rPr lang="en-US" sz="1800" b="0" dirty="0">
                <a:latin typeface="Book Antiqua" charset="0"/>
              </a:rPr>
              <a:t> </a:t>
            </a:r>
            <a:r>
              <a:rPr lang="en-US" sz="1800" b="0" dirty="0" err="1">
                <a:latin typeface="Book Antiqua" charset="0"/>
              </a:rPr>
              <a:t>antara</a:t>
            </a:r>
            <a:r>
              <a:rPr lang="en-US" sz="1800" b="0" dirty="0">
                <a:latin typeface="Book Antiqua" charset="0"/>
              </a:rPr>
              <a:t> </a:t>
            </a:r>
            <a:r>
              <a:rPr lang="en-US" sz="1800" b="0" dirty="0" err="1">
                <a:latin typeface="Book Antiqua" charset="0"/>
              </a:rPr>
              <a:t>pemerintah</a:t>
            </a:r>
            <a:r>
              <a:rPr lang="en-US" sz="1800" b="0" dirty="0">
                <a:latin typeface="Book Antiqua" charset="0"/>
              </a:rPr>
              <a:t> </a:t>
            </a:r>
            <a:r>
              <a:rPr lang="en-US" sz="1800" b="0" dirty="0" err="1">
                <a:latin typeface="Book Antiqua" charset="0"/>
              </a:rPr>
              <a:t>dengan</a:t>
            </a:r>
            <a:r>
              <a:rPr lang="id-ID" sz="1800" b="0" dirty="0">
                <a:latin typeface="Book Antiqua" charset="0"/>
              </a:rPr>
              <a:t> b</a:t>
            </a:r>
            <a:r>
              <a:rPr lang="en-US" sz="1800" b="0" dirty="0" err="1">
                <a:latin typeface="Book Antiqua" charset="0"/>
              </a:rPr>
              <a:t>adan</a:t>
            </a:r>
            <a:r>
              <a:rPr lang="en-US" sz="1800" b="0" dirty="0">
                <a:latin typeface="Book Antiqua" charset="0"/>
              </a:rPr>
              <a:t> </a:t>
            </a:r>
            <a:r>
              <a:rPr lang="id-ID" sz="1800" b="0" dirty="0">
                <a:latin typeface="Book Antiqua" charset="0"/>
              </a:rPr>
              <a:t>u</a:t>
            </a:r>
            <a:r>
              <a:rPr lang="en-US" sz="1800" b="0" dirty="0" err="1">
                <a:latin typeface="Book Antiqua" charset="0"/>
              </a:rPr>
              <a:t>saha</a:t>
            </a:r>
            <a:r>
              <a:rPr lang="en-US" sz="1800" b="0" dirty="0">
                <a:latin typeface="Book Antiqua" charset="0"/>
              </a:rPr>
              <a:t> </a:t>
            </a:r>
            <a:r>
              <a:rPr lang="en-US" sz="1800" b="0" dirty="0" err="1">
                <a:latin typeface="Book Antiqua" charset="0"/>
              </a:rPr>
              <a:t>dalam</a:t>
            </a:r>
            <a:r>
              <a:rPr lang="en-US" sz="1800" b="0" dirty="0">
                <a:latin typeface="Book Antiqua" charset="0"/>
              </a:rPr>
              <a:t> </a:t>
            </a:r>
            <a:r>
              <a:rPr lang="en-US" sz="1800" b="0" dirty="0" err="1">
                <a:latin typeface="Book Antiqua" charset="0"/>
              </a:rPr>
              <a:t>Penyediaan</a:t>
            </a:r>
            <a:r>
              <a:rPr lang="en-US" sz="1800" b="0" dirty="0">
                <a:latin typeface="Book Antiqua" charset="0"/>
              </a:rPr>
              <a:t> </a:t>
            </a:r>
            <a:r>
              <a:rPr lang="en-US" sz="1800" b="0" dirty="0" err="1">
                <a:latin typeface="Book Antiqua" charset="0"/>
              </a:rPr>
              <a:t>Infrastruktur</a:t>
            </a:r>
            <a:r>
              <a:rPr lang="en-US" sz="1800" b="0" dirty="0">
                <a:latin typeface="Book Antiqua" charset="0"/>
              </a:rPr>
              <a:t> </a:t>
            </a:r>
            <a:r>
              <a:rPr lang="en-US" sz="1800" b="0" dirty="0" err="1">
                <a:latin typeface="Book Antiqua" charset="0"/>
              </a:rPr>
              <a:t>untuk</a:t>
            </a:r>
            <a:r>
              <a:rPr lang="en-US" sz="1800" b="0" dirty="0">
                <a:latin typeface="Book Antiqua" charset="0"/>
              </a:rPr>
              <a:t> </a:t>
            </a:r>
            <a:r>
              <a:rPr lang="en-US" sz="1800" b="0" dirty="0" err="1">
                <a:latin typeface="Book Antiqua" charset="0"/>
              </a:rPr>
              <a:t>kepentingan</a:t>
            </a:r>
            <a:r>
              <a:rPr lang="en-US" sz="1800" b="0" dirty="0">
                <a:latin typeface="Book Antiqua" charset="0"/>
              </a:rPr>
              <a:t> </a:t>
            </a:r>
            <a:r>
              <a:rPr lang="en-US" sz="1800" b="0" dirty="0" err="1">
                <a:latin typeface="Book Antiqua" charset="0"/>
              </a:rPr>
              <a:t>umum</a:t>
            </a:r>
            <a:r>
              <a:rPr lang="en-US" sz="1800" b="0" dirty="0">
                <a:latin typeface="Book Antiqua" charset="0"/>
              </a:rPr>
              <a:t> </a:t>
            </a:r>
            <a:r>
              <a:rPr lang="en-US" sz="1800" b="0" dirty="0" err="1">
                <a:latin typeface="Book Antiqua" charset="0"/>
              </a:rPr>
              <a:t>dengan</a:t>
            </a:r>
            <a:r>
              <a:rPr lang="en-US" sz="1800" b="0" dirty="0">
                <a:latin typeface="Book Antiqua" charset="0"/>
              </a:rPr>
              <a:t> </a:t>
            </a:r>
            <a:r>
              <a:rPr lang="en-US" sz="1800" b="0" dirty="0" err="1">
                <a:latin typeface="Book Antiqua" charset="0"/>
              </a:rPr>
              <a:t>mengacu</a:t>
            </a:r>
            <a:r>
              <a:rPr lang="en-US" sz="1800" b="0" dirty="0">
                <a:latin typeface="Book Antiqua" charset="0"/>
              </a:rPr>
              <a:t> </a:t>
            </a:r>
            <a:r>
              <a:rPr lang="en-US" sz="1800" b="0" dirty="0" err="1">
                <a:latin typeface="Book Antiqua" charset="0"/>
              </a:rPr>
              <a:t>pada</a:t>
            </a:r>
            <a:r>
              <a:rPr lang="en-US" sz="1800" b="0" dirty="0">
                <a:latin typeface="Book Antiqua" charset="0"/>
              </a:rPr>
              <a:t> </a:t>
            </a:r>
            <a:r>
              <a:rPr lang="en-US" sz="1800" b="0" dirty="0" err="1">
                <a:latin typeface="Book Antiqua" charset="0"/>
              </a:rPr>
              <a:t>spesifikasi</a:t>
            </a:r>
            <a:r>
              <a:rPr lang="en-US" sz="1800" b="0" dirty="0">
                <a:latin typeface="Book Antiqua" charset="0"/>
              </a:rPr>
              <a:t> yang </a:t>
            </a:r>
            <a:r>
              <a:rPr lang="en-US" sz="1800" b="0" dirty="0" err="1">
                <a:latin typeface="Book Antiqua" charset="0"/>
              </a:rPr>
              <a:t>telah</a:t>
            </a:r>
            <a:r>
              <a:rPr lang="en-US" sz="1800" b="0" dirty="0">
                <a:latin typeface="Book Antiqua" charset="0"/>
              </a:rPr>
              <a:t> </a:t>
            </a:r>
            <a:r>
              <a:rPr lang="en-US" sz="1800" b="0" dirty="0" err="1">
                <a:latin typeface="Book Antiqua" charset="0"/>
              </a:rPr>
              <a:t>ditetapkan</a:t>
            </a:r>
            <a:r>
              <a:rPr lang="en-US" sz="1800" b="0" dirty="0">
                <a:latin typeface="Book Antiqua" charset="0"/>
              </a:rPr>
              <a:t> </a:t>
            </a:r>
            <a:r>
              <a:rPr lang="en-US" sz="1800" b="0" dirty="0" err="1">
                <a:latin typeface="Book Antiqua" charset="0"/>
              </a:rPr>
              <a:t>sebelumnya</a:t>
            </a:r>
            <a:r>
              <a:rPr lang="en-US" sz="1800" b="0" dirty="0">
                <a:latin typeface="Book Antiqua" charset="0"/>
              </a:rPr>
              <a:t> </a:t>
            </a:r>
            <a:r>
              <a:rPr lang="en-US" sz="1800" b="0" dirty="0" err="1">
                <a:latin typeface="Book Antiqua" charset="0"/>
              </a:rPr>
              <a:t>oleh</a:t>
            </a:r>
            <a:r>
              <a:rPr lang="en-US" sz="1800" b="0" dirty="0">
                <a:latin typeface="Book Antiqua" charset="0"/>
              </a:rPr>
              <a:t> </a:t>
            </a:r>
            <a:r>
              <a:rPr lang="en-US" sz="1800" b="0" dirty="0" err="1">
                <a:latin typeface="Book Antiqua" charset="0"/>
              </a:rPr>
              <a:t>Menteri</a:t>
            </a:r>
            <a:r>
              <a:rPr lang="en-US" sz="1800" b="0" dirty="0">
                <a:latin typeface="Book Antiqua" charset="0"/>
              </a:rPr>
              <a:t>/</a:t>
            </a:r>
            <a:r>
              <a:rPr lang="en-US" sz="1800" b="0" dirty="0" err="1">
                <a:latin typeface="Book Antiqua" charset="0"/>
              </a:rPr>
              <a:t>Kepala</a:t>
            </a:r>
            <a:r>
              <a:rPr lang="en-US" sz="1800" b="0" dirty="0">
                <a:latin typeface="Book Antiqua" charset="0"/>
              </a:rPr>
              <a:t> </a:t>
            </a:r>
            <a:r>
              <a:rPr lang="en-US" sz="1800" b="0" dirty="0" err="1">
                <a:latin typeface="Book Antiqua" charset="0"/>
              </a:rPr>
              <a:t>Lembaga</a:t>
            </a:r>
            <a:r>
              <a:rPr lang="en-US" sz="1800" b="0" dirty="0">
                <a:latin typeface="Book Antiqua" charset="0"/>
              </a:rPr>
              <a:t>/</a:t>
            </a:r>
            <a:r>
              <a:rPr lang="en-US" sz="1800" b="0" dirty="0" err="1">
                <a:latin typeface="Book Antiqua" charset="0"/>
              </a:rPr>
              <a:t>Kepala</a:t>
            </a:r>
            <a:r>
              <a:rPr lang="en-US" sz="1800" b="0" dirty="0">
                <a:latin typeface="Book Antiqua" charset="0"/>
              </a:rPr>
              <a:t> Daerah/BUMN/BUMD, yang </a:t>
            </a:r>
            <a:r>
              <a:rPr lang="en-US" sz="1800" b="0" dirty="0" err="1">
                <a:latin typeface="Book Antiqua" charset="0"/>
              </a:rPr>
              <a:t>sebagian</a:t>
            </a:r>
            <a:r>
              <a:rPr lang="en-US" sz="1800" b="0" dirty="0">
                <a:latin typeface="Book Antiqua" charset="0"/>
              </a:rPr>
              <a:t> </a:t>
            </a:r>
            <a:r>
              <a:rPr lang="en-US" sz="1800" b="0" dirty="0" err="1">
                <a:latin typeface="Book Antiqua" charset="0"/>
              </a:rPr>
              <a:t>atau</a:t>
            </a:r>
            <a:r>
              <a:rPr lang="en-US" sz="1800" b="0" dirty="0">
                <a:latin typeface="Book Antiqua" charset="0"/>
              </a:rPr>
              <a:t> </a:t>
            </a:r>
            <a:r>
              <a:rPr lang="en-US" sz="1800" b="0" dirty="0" err="1">
                <a:latin typeface="Book Antiqua" charset="0"/>
              </a:rPr>
              <a:t>seluruhnya</a:t>
            </a:r>
            <a:r>
              <a:rPr lang="en-US" sz="1800" b="0" dirty="0">
                <a:latin typeface="Book Antiqua" charset="0"/>
              </a:rPr>
              <a:t> </a:t>
            </a:r>
            <a:r>
              <a:rPr lang="en-US" sz="1800" b="0" dirty="0" err="1">
                <a:latin typeface="Book Antiqua" charset="0"/>
              </a:rPr>
              <a:t>menggunakan</a:t>
            </a:r>
            <a:r>
              <a:rPr lang="en-US" sz="1800" b="0" dirty="0">
                <a:latin typeface="Book Antiqua" charset="0"/>
              </a:rPr>
              <a:t> </a:t>
            </a:r>
            <a:r>
              <a:rPr lang="en-US" sz="1800" b="0" dirty="0" err="1">
                <a:latin typeface="Book Antiqua" charset="0"/>
              </a:rPr>
              <a:t>sumber</a:t>
            </a:r>
            <a:r>
              <a:rPr lang="en-US" sz="1800" b="0" dirty="0">
                <a:latin typeface="Book Antiqua" charset="0"/>
              </a:rPr>
              <a:t> </a:t>
            </a:r>
            <a:r>
              <a:rPr lang="en-US" sz="1800" b="0" dirty="0" err="1">
                <a:latin typeface="Book Antiqua" charset="0"/>
              </a:rPr>
              <a:t>daya</a:t>
            </a:r>
            <a:r>
              <a:rPr lang="en-US" sz="1800" b="0" dirty="0">
                <a:latin typeface="Book Antiqua" charset="0"/>
              </a:rPr>
              <a:t> </a:t>
            </a:r>
            <a:r>
              <a:rPr lang="en-US" sz="1800" b="0" dirty="0" err="1">
                <a:latin typeface="Book Antiqua" charset="0"/>
              </a:rPr>
              <a:t>Badan</a:t>
            </a:r>
            <a:r>
              <a:rPr lang="en-US" sz="1800" b="0" dirty="0">
                <a:latin typeface="Book Antiqua" charset="0"/>
              </a:rPr>
              <a:t> Usaha </a:t>
            </a:r>
            <a:r>
              <a:rPr lang="en-US" sz="1800" b="0" dirty="0" err="1">
                <a:latin typeface="Book Antiqua" charset="0"/>
              </a:rPr>
              <a:t>dengan</a:t>
            </a:r>
            <a:r>
              <a:rPr lang="en-US" sz="1800" b="0" dirty="0">
                <a:latin typeface="Book Antiqua" charset="0"/>
              </a:rPr>
              <a:t> </a:t>
            </a:r>
            <a:r>
              <a:rPr lang="en-US" sz="1800" b="0" dirty="0" err="1">
                <a:latin typeface="Book Antiqua" charset="0"/>
              </a:rPr>
              <a:t>memperhatikan</a:t>
            </a:r>
            <a:r>
              <a:rPr lang="en-US" sz="1800" b="0" dirty="0">
                <a:latin typeface="Book Antiqua" charset="0"/>
              </a:rPr>
              <a:t> </a:t>
            </a:r>
            <a:r>
              <a:rPr lang="en-US" sz="1800" b="0" dirty="0" err="1">
                <a:latin typeface="Book Antiqua" charset="0"/>
              </a:rPr>
              <a:t>pembagian</a:t>
            </a:r>
            <a:r>
              <a:rPr lang="en-US" sz="1800" b="0" dirty="0">
                <a:latin typeface="Book Antiqua" charset="0"/>
              </a:rPr>
              <a:t> </a:t>
            </a:r>
            <a:r>
              <a:rPr lang="en-US" sz="1800" b="0" dirty="0" err="1">
                <a:latin typeface="Book Antiqua" charset="0"/>
              </a:rPr>
              <a:t>risiko</a:t>
            </a:r>
            <a:r>
              <a:rPr lang="en-US" sz="1800" b="0" dirty="0">
                <a:latin typeface="Book Antiqua" charset="0"/>
              </a:rPr>
              <a:t> </a:t>
            </a:r>
            <a:r>
              <a:rPr lang="en-US" sz="1800" b="0" dirty="0" err="1">
                <a:latin typeface="Book Antiqua" charset="0"/>
              </a:rPr>
              <a:t>diantara</a:t>
            </a:r>
            <a:r>
              <a:rPr lang="en-US" sz="1800" b="0" dirty="0">
                <a:latin typeface="Book Antiqua" charset="0"/>
              </a:rPr>
              <a:t> </a:t>
            </a:r>
            <a:r>
              <a:rPr lang="en-US" sz="1800" b="0" dirty="0" err="1">
                <a:latin typeface="Book Antiqua" charset="0"/>
              </a:rPr>
              <a:t>para</a:t>
            </a:r>
            <a:r>
              <a:rPr lang="en-US" sz="1800" b="0" dirty="0">
                <a:latin typeface="Book Antiqua" charset="0"/>
              </a:rPr>
              <a:t> </a:t>
            </a:r>
            <a:r>
              <a:rPr lang="en-US" sz="1800" b="0" dirty="0" err="1">
                <a:latin typeface="Book Antiqua" charset="0"/>
              </a:rPr>
              <a:t>pihak</a:t>
            </a:r>
            <a:endParaRPr lang="en-US" sz="1800" b="0" dirty="0">
              <a:latin typeface="Book Antiqua" charset="0"/>
            </a:endParaRP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0818812" y="6477000"/>
            <a:ext cx="1284483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fld id="{286F958A-E811-F94A-857B-3C4A66437E6C}" type="slidenum">
              <a:rPr lang="id-ID" sz="1300">
                <a:solidFill>
                  <a:srgbClr val="000000"/>
                </a:solidFill>
              </a:rPr>
              <a:pPr>
                <a:lnSpc>
                  <a:spcPct val="80000"/>
                </a:lnSpc>
              </a:pPr>
              <a:t>20</a:t>
            </a:fld>
            <a:endParaRPr lang="id-ID" sz="1300">
              <a:solidFill>
                <a:srgbClr val="000000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01574" y="5147846"/>
          <a:ext cx="12087251" cy="1576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5228249" y="4967229"/>
            <a:ext cx="1736561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ln w="10541" cmpd="sng">
                  <a:solidFill>
                    <a:srgbClr val="797B7E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00">
                    <a:lumMod val="65000"/>
                    <a:lumOff val="35000"/>
                  </a:srgbClr>
                </a:solidFill>
                <a:latin typeface="Franklin Gothic Book"/>
              </a:rPr>
              <a:t>Prinsip</a:t>
            </a:r>
            <a:r>
              <a:rPr lang="en-US" sz="1600" b="1" dirty="0">
                <a:ln w="10541" cmpd="sng">
                  <a:solidFill>
                    <a:srgbClr val="797B7E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00">
                    <a:lumMod val="65000"/>
                    <a:lumOff val="35000"/>
                  </a:srgbClr>
                </a:solidFill>
                <a:latin typeface="Franklin Gothic Book"/>
              </a:rPr>
              <a:t> KPBU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0" y="912816"/>
            <a:ext cx="12188825" cy="1587"/>
          </a:xfrm>
          <a:prstGeom prst="line">
            <a:avLst/>
          </a:prstGeom>
          <a:noFill/>
          <a:ln w="76200">
            <a:solidFill>
              <a:srgbClr val="3C536F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/>
          <p:cNvCxnSpPr/>
          <p:nvPr/>
        </p:nvCxnSpPr>
        <p:spPr>
          <a:xfrm rot="5400000">
            <a:off x="5105666" y="3962138"/>
            <a:ext cx="1979612" cy="2117"/>
          </a:xfrm>
          <a:prstGeom prst="line">
            <a:avLst/>
          </a:prstGeom>
          <a:ln>
            <a:solidFill>
              <a:schemeClr val="tx2">
                <a:alpha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8" name="TextBox 18"/>
          <p:cNvSpPr txBox="1">
            <a:spLocks noChangeArrowheads="1"/>
          </p:cNvSpPr>
          <p:nvPr/>
        </p:nvSpPr>
        <p:spPr bwMode="auto">
          <a:xfrm>
            <a:off x="1320456" y="304801"/>
            <a:ext cx="79738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00"/>
                </a:solidFill>
                <a:latin typeface="Britannic Bold" charset="0"/>
              </a:rPr>
              <a:t>Kerjasama Pemerintah dan Badan Usaha</a:t>
            </a:r>
            <a:r>
              <a:rPr lang="id-ID" sz="2800" b="1">
                <a:solidFill>
                  <a:srgbClr val="000000"/>
                </a:solidFill>
                <a:latin typeface="Britannic Bold" charset="0"/>
              </a:rPr>
              <a:t> (KPBU)</a:t>
            </a:r>
            <a:endParaRPr lang="en-US" sz="2800" b="1">
              <a:solidFill>
                <a:srgbClr val="000000"/>
              </a:solidFill>
              <a:latin typeface="Britannic Bold" charset="0"/>
            </a:endParaRPr>
          </a:p>
        </p:txBody>
      </p:sp>
      <p:pic>
        <p:nvPicPr>
          <p:cNvPr id="19469" name="Picture 2" descr="http://www.larasnatura.com/wp-content/uploads/2015/11/Mengapa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5" y="1600200"/>
            <a:ext cx="2089690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79412" y="3657600"/>
            <a:ext cx="5486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id-ID" b="1" dirty="0">
                <a:solidFill>
                  <a:srgbClr val="0D0D0D"/>
                </a:solidFill>
                <a:latin typeface="Calibri" charset="0"/>
              </a:rPr>
              <a:t>Infrastruktur yang disediakan adalah: </a:t>
            </a:r>
          </a:p>
          <a:p>
            <a:r>
              <a:rPr lang="id-ID" dirty="0">
                <a:solidFill>
                  <a:srgbClr val="1F497D"/>
                </a:solidFill>
                <a:latin typeface="Calibri" charset="0"/>
              </a:rPr>
              <a:t>fasilitas teknis, fisik, sistem, perangkat keras, dan lunak yang diperlukan untuk </a:t>
            </a:r>
            <a:r>
              <a:rPr lang="fi-FI" dirty="0" err="1">
                <a:solidFill>
                  <a:srgbClr val="1F497D"/>
                </a:solidFill>
                <a:latin typeface="Calibri" charset="0"/>
              </a:rPr>
              <a:t>pelayanan</a:t>
            </a:r>
            <a:r>
              <a:rPr lang="fi-FI" dirty="0">
                <a:solidFill>
                  <a:srgbClr val="1F497D"/>
                </a:solidFill>
                <a:latin typeface="Calibri" charset="0"/>
              </a:rPr>
              <a:t> </a:t>
            </a:r>
            <a:r>
              <a:rPr lang="fi-FI" dirty="0" err="1">
                <a:solidFill>
                  <a:srgbClr val="1F497D"/>
                </a:solidFill>
                <a:latin typeface="Calibri" charset="0"/>
              </a:rPr>
              <a:t>kepada</a:t>
            </a:r>
            <a:r>
              <a:rPr lang="fi-FI" dirty="0">
                <a:solidFill>
                  <a:srgbClr val="1F497D"/>
                </a:solidFill>
                <a:latin typeface="Calibri" charset="0"/>
              </a:rPr>
              <a:t> </a:t>
            </a:r>
            <a:r>
              <a:rPr lang="fi-FI" dirty="0" err="1">
                <a:solidFill>
                  <a:srgbClr val="1F497D"/>
                </a:solidFill>
                <a:latin typeface="Calibri" charset="0"/>
              </a:rPr>
              <a:t>masyarakat</a:t>
            </a:r>
            <a:r>
              <a:rPr lang="id-ID" dirty="0">
                <a:solidFill>
                  <a:srgbClr val="1F497D"/>
                </a:solidFill>
                <a:latin typeface="Calibri" charset="0"/>
              </a:rPr>
              <a:t>.</a:t>
            </a:r>
            <a:r>
              <a:rPr lang="fi-FI" dirty="0">
                <a:solidFill>
                  <a:srgbClr val="1F497D"/>
                </a:solidFill>
                <a:latin typeface="Calibri" charset="0"/>
              </a:rPr>
              <a:t> </a:t>
            </a:r>
            <a:endParaRPr lang="id-ID" dirty="0">
              <a:solidFill>
                <a:srgbClr val="1F497D"/>
              </a:solidFill>
              <a:latin typeface="Calibri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46814" y="2819400"/>
            <a:ext cx="5638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d-ID" b="1" dirty="0">
                <a:solidFill>
                  <a:srgbClr val="0D0D0D"/>
                </a:solidFill>
                <a:latin typeface="Calibri"/>
                <a:ea typeface="Gill Sans MT" pitchFamily="34" charset="0"/>
                <a:cs typeface="Gill Sans MT" pitchFamily="34" charset="0"/>
              </a:rPr>
              <a:t>Kegiatan penyediaan infrastruktur meliputi</a:t>
            </a:r>
            <a:r>
              <a:rPr lang="id-ID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: </a:t>
            </a:r>
          </a:p>
          <a:p>
            <a:pPr marL="316531" indent="-316531">
              <a:buFont typeface="Arial" pitchFamily="34" charset="0"/>
              <a:buChar char="•"/>
              <a:defRPr/>
            </a:pPr>
            <a:r>
              <a:rPr lang="fi-FI" dirty="0">
                <a:solidFill>
                  <a:srgbClr val="1F497D"/>
                </a:solidFill>
                <a:latin typeface="Calibri"/>
                <a:ea typeface="Gill Sans MT" pitchFamily="34" charset="0"/>
                <a:cs typeface="Gill Sans MT" pitchFamily="34" charset="0"/>
              </a:rPr>
              <a:t>pekerjaan konstruksi untuk membangun</a:t>
            </a:r>
            <a:endParaRPr lang="id-ID" dirty="0">
              <a:solidFill>
                <a:srgbClr val="1F497D"/>
              </a:solidFill>
              <a:latin typeface="Calibri"/>
              <a:ea typeface="Gill Sans MT" pitchFamily="34" charset="0"/>
              <a:cs typeface="Gill Sans MT" pitchFamily="34" charset="0"/>
            </a:endParaRPr>
          </a:p>
          <a:p>
            <a:pPr marL="316531" indent="-316531">
              <a:buFont typeface="Arial" pitchFamily="34" charset="0"/>
              <a:buChar char="•"/>
              <a:defRPr/>
            </a:pPr>
            <a:r>
              <a:rPr lang="id-ID" dirty="0">
                <a:solidFill>
                  <a:srgbClr val="1F497D"/>
                </a:solidFill>
                <a:latin typeface="Calibri"/>
                <a:ea typeface="Gill Sans MT" pitchFamily="34" charset="0"/>
                <a:cs typeface="Gill Sans MT" pitchFamily="34" charset="0"/>
              </a:rPr>
              <a:t>meningkatkan kemampuan infrastruktur</a:t>
            </a:r>
          </a:p>
          <a:p>
            <a:pPr marL="316531" indent="-316531">
              <a:buFont typeface="Arial" pitchFamily="34" charset="0"/>
              <a:buChar char="•"/>
              <a:defRPr/>
            </a:pPr>
            <a:r>
              <a:rPr lang="id-ID" dirty="0">
                <a:solidFill>
                  <a:srgbClr val="1F497D"/>
                </a:solidFill>
                <a:latin typeface="Calibri"/>
                <a:ea typeface="Gill Sans MT" pitchFamily="34" charset="0"/>
                <a:cs typeface="Gill Sans MT" pitchFamily="34" charset="0"/>
              </a:rPr>
              <a:t>kegiatan pengelolaan infrastruktur </a:t>
            </a:r>
          </a:p>
          <a:p>
            <a:pPr marL="316531" indent="-316531">
              <a:buFont typeface="Arial" pitchFamily="34" charset="0"/>
              <a:buChar char="•"/>
              <a:defRPr/>
            </a:pPr>
            <a:r>
              <a:rPr lang="id-ID" dirty="0">
                <a:solidFill>
                  <a:srgbClr val="1F497D"/>
                </a:solidFill>
                <a:latin typeface="Calibri"/>
                <a:ea typeface="Gill Sans MT" pitchFamily="34" charset="0"/>
                <a:cs typeface="Gill Sans MT" pitchFamily="34" charset="0"/>
              </a:rPr>
              <a:t>pemeliharaan infrastruktur dalam rangka meningkatkan kemanfaatan infrastruktur selama umur rencana.</a:t>
            </a:r>
            <a:endParaRPr lang="en-US" dirty="0">
              <a:solidFill>
                <a:srgbClr val="1F497D"/>
              </a:solidFill>
              <a:latin typeface="Calibri"/>
              <a:ea typeface="Gill Sans MT" pitchFamily="34" charset="0"/>
              <a:cs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90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5" name="Group 4"/>
          <p:cNvGrpSpPr>
            <a:grpSpLocks/>
          </p:cNvGrpSpPr>
          <p:nvPr/>
        </p:nvGrpSpPr>
        <p:grpSpPr bwMode="auto">
          <a:xfrm>
            <a:off x="0" y="111125"/>
            <a:ext cx="12188825" cy="803275"/>
            <a:chOff x="0" y="111125"/>
            <a:chExt cx="12188825" cy="803276"/>
          </a:xfrm>
        </p:grpSpPr>
        <p:sp>
          <p:nvSpPr>
            <p:cNvPr id="23558" name="Title 1"/>
            <p:cNvSpPr txBox="1">
              <a:spLocks/>
            </p:cNvSpPr>
            <p:nvPr/>
          </p:nvSpPr>
          <p:spPr bwMode="auto">
            <a:xfrm>
              <a:off x="1432611" y="111125"/>
              <a:ext cx="9763757" cy="769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kumimoji="1" lang="id-ID" sz="3200" b="1" dirty="0">
                  <a:solidFill>
                    <a:schemeClr val="tx2"/>
                  </a:solidFill>
                  <a:latin typeface="Calibri" pitchFamily="34" charset="0"/>
                </a:rPr>
                <a:t>PERBEDAAN PPP DAN BUKAN PPP</a:t>
              </a:r>
              <a:endParaRPr kumimoji="1" lang="en-US" sz="3200" b="1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cxnSp>
          <p:nvCxnSpPr>
            <p:cNvPr id="7" name="Straight Connector 6"/>
            <p:cNvCxnSpPr>
              <a:cxnSpLocks noChangeShapeType="1"/>
            </p:cNvCxnSpPr>
            <p:nvPr/>
          </p:nvCxnSpPr>
          <p:spPr bwMode="auto">
            <a:xfrm>
              <a:off x="0" y="912814"/>
              <a:ext cx="12188825" cy="1587"/>
            </a:xfrm>
            <a:prstGeom prst="line">
              <a:avLst/>
            </a:prstGeom>
            <a:noFill/>
            <a:ln w="76200">
              <a:solidFill>
                <a:srgbClr val="E46C0A"/>
              </a:solidFill>
              <a:round/>
              <a:headEnd/>
              <a:tailEnd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96638" y="0"/>
            <a:ext cx="992187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56" y="1676401"/>
            <a:ext cx="10963275" cy="3962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268" y="5634183"/>
            <a:ext cx="246697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67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608017" y="1288344"/>
          <a:ext cx="10972799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3555" name="Group 4"/>
          <p:cNvGrpSpPr>
            <a:grpSpLocks/>
          </p:cNvGrpSpPr>
          <p:nvPr/>
        </p:nvGrpSpPr>
        <p:grpSpPr bwMode="auto">
          <a:xfrm>
            <a:off x="0" y="111125"/>
            <a:ext cx="12188825" cy="803275"/>
            <a:chOff x="0" y="111125"/>
            <a:chExt cx="12188825" cy="803276"/>
          </a:xfrm>
        </p:grpSpPr>
        <p:sp>
          <p:nvSpPr>
            <p:cNvPr id="23558" name="Title 1"/>
            <p:cNvSpPr txBox="1">
              <a:spLocks/>
            </p:cNvSpPr>
            <p:nvPr/>
          </p:nvSpPr>
          <p:spPr bwMode="auto">
            <a:xfrm>
              <a:off x="1432611" y="111125"/>
              <a:ext cx="9763757" cy="769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kumimoji="1" lang="en-US" sz="3200" b="1">
                  <a:solidFill>
                    <a:schemeClr val="tx2"/>
                  </a:solidFill>
                  <a:latin typeface="Calibri" pitchFamily="34" charset="0"/>
                </a:rPr>
                <a:t>KESALAHPAHAMAN TERHADAP KPBU</a:t>
              </a:r>
            </a:p>
          </p:txBody>
        </p:sp>
        <p:cxnSp>
          <p:nvCxnSpPr>
            <p:cNvPr id="7" name="Straight Connector 6"/>
            <p:cNvCxnSpPr>
              <a:cxnSpLocks noChangeShapeType="1"/>
            </p:cNvCxnSpPr>
            <p:nvPr/>
          </p:nvCxnSpPr>
          <p:spPr bwMode="auto">
            <a:xfrm>
              <a:off x="0" y="912814"/>
              <a:ext cx="12188825" cy="1587"/>
            </a:xfrm>
            <a:prstGeom prst="line">
              <a:avLst/>
            </a:prstGeom>
            <a:noFill/>
            <a:ln w="76200">
              <a:solidFill>
                <a:srgbClr val="E46C0A"/>
              </a:solidFill>
              <a:round/>
              <a:headEnd/>
              <a:tailEnd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196638" y="0"/>
            <a:ext cx="992187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3557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9264650" y="6324600"/>
            <a:ext cx="28432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BE368D6-1D19-44D0-954D-711E4EB403F1}" type="slidenum">
              <a:rPr lang="en-US"/>
              <a:pPr eaLnBrk="1" hangingPunct="1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5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82348"/>
              </p:ext>
            </p:extLst>
          </p:nvPr>
        </p:nvGraphicFramePr>
        <p:xfrm>
          <a:off x="61913" y="1127125"/>
          <a:ext cx="6978650" cy="572531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1570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204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011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495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Aspek</a:t>
                      </a:r>
                      <a:endParaRPr lang="en-US" sz="1600" dirty="0"/>
                    </a:p>
                  </a:txBody>
                  <a:tcPr marL="121882" marR="121882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Pengaturan</a:t>
                      </a:r>
                      <a:endParaRPr lang="en-US" sz="1600" dirty="0"/>
                    </a:p>
                  </a:txBody>
                  <a:tcPr marL="121882" marR="121882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07645">
                <a:tc>
                  <a:txBody>
                    <a:bodyPr/>
                    <a:lstStyle/>
                    <a:p>
                      <a:r>
                        <a:rPr lang="en-US" sz="1600" dirty="0" err="1"/>
                        <a:t>Subyek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Kerjasama</a:t>
                      </a:r>
                      <a:endParaRPr lang="en-US" sz="1600" dirty="0"/>
                    </a:p>
                  </a:txBody>
                  <a:tcPr marL="121882" marR="121882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 err="1"/>
                        <a:t>Pemerintah</a:t>
                      </a:r>
                      <a:endParaRPr lang="en-US" sz="1600" u="sng" dirty="0"/>
                    </a:p>
                    <a:p>
                      <a:pPr marL="234950" indent="-234950">
                        <a:buFont typeface="+mj-lt"/>
                        <a:buAutoNum type="arabicPeriod"/>
                      </a:pPr>
                      <a:r>
                        <a:rPr lang="en-US" sz="1600" dirty="0" err="1"/>
                        <a:t>Menteri</a:t>
                      </a:r>
                      <a:endParaRPr lang="en-US" sz="1600" dirty="0"/>
                    </a:p>
                    <a:p>
                      <a:pPr marL="234950" indent="-234950">
                        <a:buFont typeface="+mj-lt"/>
                        <a:buAutoNum type="arabicPeriod"/>
                      </a:pPr>
                      <a:r>
                        <a:rPr lang="en-US" sz="1600" dirty="0" err="1"/>
                        <a:t>Kepala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Lembaga</a:t>
                      </a:r>
                      <a:endParaRPr lang="en-US" sz="1600" dirty="0"/>
                    </a:p>
                    <a:p>
                      <a:pPr marL="234950" indent="-234950">
                        <a:buFont typeface="+mj-lt"/>
                        <a:buAutoNum type="arabicPeriod"/>
                      </a:pPr>
                      <a:r>
                        <a:rPr lang="en-US" sz="1600" dirty="0" err="1"/>
                        <a:t>Kepala</a:t>
                      </a:r>
                      <a:r>
                        <a:rPr lang="en-US" sz="1600" dirty="0"/>
                        <a:t> Daerah</a:t>
                      </a:r>
                    </a:p>
                    <a:p>
                      <a:pPr marL="234950" indent="-234950">
                        <a:buFont typeface="+mj-lt"/>
                        <a:buAutoNum type="arabicPeriod"/>
                      </a:pPr>
                      <a:r>
                        <a:rPr lang="en-US" sz="1600" dirty="0"/>
                        <a:t>BUMN/BUMD</a:t>
                      </a:r>
                    </a:p>
                  </a:txBody>
                  <a:tcPr marL="121882" marR="121882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 err="1"/>
                        <a:t>Badan</a:t>
                      </a:r>
                      <a:r>
                        <a:rPr lang="en-US" sz="1600" u="sng" dirty="0"/>
                        <a:t> Usaha</a:t>
                      </a:r>
                    </a:p>
                    <a:p>
                      <a:pPr marL="234950" indent="-234950">
                        <a:buFont typeface="+mj-lt"/>
                        <a:buAutoNum type="arabicPeriod"/>
                      </a:pPr>
                      <a:r>
                        <a:rPr lang="en-US" sz="1600" dirty="0"/>
                        <a:t>BUMN/BUMD</a:t>
                      </a:r>
                    </a:p>
                    <a:p>
                      <a:pPr marL="234950" indent="-234950">
                        <a:buFont typeface="+mj-lt"/>
                        <a:buAutoNum type="arabicPeriod"/>
                      </a:pPr>
                      <a:r>
                        <a:rPr lang="en-US" sz="1600" dirty="0" err="1"/>
                        <a:t>Badan</a:t>
                      </a:r>
                      <a:r>
                        <a:rPr lang="en-US" sz="1600" dirty="0"/>
                        <a:t> Usaha </a:t>
                      </a:r>
                      <a:r>
                        <a:rPr lang="en-US" sz="1600" dirty="0" err="1"/>
                        <a:t>Asing</a:t>
                      </a:r>
                      <a:endParaRPr lang="en-US" sz="1600" dirty="0"/>
                    </a:p>
                    <a:p>
                      <a:pPr marL="234950" indent="-234950">
                        <a:buFont typeface="+mj-lt"/>
                        <a:buAutoNum type="arabicPeriod"/>
                      </a:pPr>
                      <a:r>
                        <a:rPr lang="en-US" sz="1600" dirty="0"/>
                        <a:t>Perseroan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Terbatas</a:t>
                      </a:r>
                      <a:endParaRPr lang="en-US" sz="1600" baseline="0" dirty="0"/>
                    </a:p>
                    <a:p>
                      <a:pPr marL="234950" indent="-234950">
                        <a:buFont typeface="+mj-lt"/>
                        <a:buAutoNum type="arabicPeriod"/>
                      </a:pPr>
                      <a:r>
                        <a:rPr lang="en-US" sz="1600" baseline="0" dirty="0" err="1"/>
                        <a:t>Koperasi</a:t>
                      </a:r>
                      <a:endParaRPr lang="en-US" sz="1600" dirty="0"/>
                    </a:p>
                  </a:txBody>
                  <a:tcPr marL="121882" marR="121882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5628">
                <a:tc>
                  <a:txBody>
                    <a:bodyPr/>
                    <a:lstStyle/>
                    <a:p>
                      <a:r>
                        <a:rPr lang="en-US" sz="1600" dirty="0" err="1"/>
                        <a:t>Obyek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Kerjasama</a:t>
                      </a:r>
                      <a:endParaRPr lang="en-US" sz="1600" b="1" dirty="0"/>
                    </a:p>
                  </a:txBody>
                  <a:tcPr marL="121882" marR="121882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600" dirty="0" err="1"/>
                        <a:t>Infrastruktur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Ekonomi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dan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Infrastruktur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Sosial</a:t>
                      </a:r>
                      <a:endParaRPr lang="en-US" sz="1600" baseline="0" dirty="0"/>
                    </a:p>
                    <a:p>
                      <a:r>
                        <a:rPr lang="id-ID" sz="1600" baseline="0" dirty="0"/>
                        <a:t>(19 Jenis Infrastruktur)</a:t>
                      </a:r>
                      <a:endParaRPr lang="en-US" sz="1600" dirty="0"/>
                    </a:p>
                  </a:txBody>
                  <a:tcPr marL="121882" marR="121882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86300">
                <a:tc>
                  <a:txBody>
                    <a:bodyPr/>
                    <a:lstStyle/>
                    <a:p>
                      <a:r>
                        <a:rPr lang="en-US" sz="1600" dirty="0" err="1"/>
                        <a:t>Kontribusi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Pemerintah</a:t>
                      </a:r>
                      <a:endParaRPr lang="en-US" sz="1600" b="1" dirty="0"/>
                    </a:p>
                  </a:txBody>
                  <a:tcPr marL="121882" marR="121882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76213" indent="-176213">
                        <a:buFont typeface="+mj-lt"/>
                        <a:buAutoNum type="arabicPeriod"/>
                      </a:pPr>
                      <a:r>
                        <a:rPr lang="en-US" sz="1600" dirty="0" err="1"/>
                        <a:t>Pembiayaan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Sebagian</a:t>
                      </a:r>
                      <a:r>
                        <a:rPr lang="en-US" sz="1600" dirty="0"/>
                        <a:t> KPBU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  <a:p>
                      <a:pPr marL="176213" indent="-176213">
                        <a:buFont typeface="+mj-lt"/>
                        <a:buAutoNum type="arabicPeriod"/>
                      </a:pPr>
                      <a:r>
                        <a:rPr lang="en-US" sz="1600" dirty="0" err="1"/>
                        <a:t>Dukungan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pemerintah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  <a:p>
                      <a:pPr marL="176213" indent="-176213">
                        <a:buFont typeface="+mj-lt"/>
                        <a:buAutoNum type="arabicPeriod"/>
                      </a:pPr>
                      <a:r>
                        <a:rPr lang="en-US" sz="1600" dirty="0" err="1"/>
                        <a:t>Jaminan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pemerintah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882" marR="121882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76213" indent="-176213">
                        <a:buFont typeface="+mj-lt"/>
                        <a:buAutoNum type="arabicPeriod"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07645">
                <a:tc>
                  <a:txBody>
                    <a:bodyPr/>
                    <a:lstStyle/>
                    <a:p>
                      <a:r>
                        <a:rPr lang="en-US" sz="1600" dirty="0" err="1"/>
                        <a:t>Pengembalian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investasi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Badan</a:t>
                      </a:r>
                      <a:r>
                        <a:rPr lang="en-US" sz="1600" dirty="0"/>
                        <a:t> Usaha</a:t>
                      </a:r>
                      <a:endParaRPr lang="en-US" sz="1600" b="1" dirty="0"/>
                    </a:p>
                  </a:txBody>
                  <a:tcPr marL="121882" marR="121882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76213" indent="-176213">
                        <a:buFont typeface="+mj-lt"/>
                        <a:buAutoNum type="arabicPeriod"/>
                      </a:pPr>
                      <a:r>
                        <a:rPr lang="en-US" sz="1600" dirty="0" err="1"/>
                        <a:t>Pembayaran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oleh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pengguna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dalam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bentuk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tarif</a:t>
                      </a:r>
                      <a:r>
                        <a:rPr lang="en-US" sz="1600" baseline="0" dirty="0"/>
                        <a:t> (</a:t>
                      </a:r>
                      <a:r>
                        <a:rPr lang="en-US" sz="1600" i="1" baseline="0" dirty="0"/>
                        <a:t>User Charge</a:t>
                      </a:r>
                      <a:r>
                        <a:rPr lang="en-US" sz="1600" baseline="0" dirty="0"/>
                        <a:t>).</a:t>
                      </a:r>
                    </a:p>
                    <a:p>
                      <a:pPr marL="176213" indent="-176213">
                        <a:buFont typeface="+mj-lt"/>
                        <a:buAutoNum type="arabicPeriod"/>
                      </a:pPr>
                      <a:r>
                        <a:rPr lang="en-US" sz="1600" baseline="0" dirty="0" err="1"/>
                        <a:t>Pembayaran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ketersediaan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layanan</a:t>
                      </a:r>
                      <a:r>
                        <a:rPr lang="en-US" sz="1600" baseline="0" dirty="0"/>
                        <a:t> (</a:t>
                      </a:r>
                      <a:r>
                        <a:rPr lang="en-US" sz="1600" i="1" baseline="0" dirty="0"/>
                        <a:t>Availability Payment</a:t>
                      </a:r>
                      <a:r>
                        <a:rPr lang="en-US" sz="1600" baseline="0" dirty="0"/>
                        <a:t>).</a:t>
                      </a:r>
                    </a:p>
                    <a:p>
                      <a:pPr marL="176213" indent="-176213">
                        <a:buFont typeface="+mj-lt"/>
                        <a:buAutoNum type="arabicPeriod"/>
                      </a:pPr>
                      <a:r>
                        <a:rPr lang="en-US" sz="1600" baseline="0" dirty="0" err="1"/>
                        <a:t>Bentuk</a:t>
                      </a:r>
                      <a:r>
                        <a:rPr lang="en-US" sz="1600" baseline="0" dirty="0"/>
                        <a:t> lain </a:t>
                      </a:r>
                      <a:r>
                        <a:rPr lang="en-US" sz="1600" baseline="0" dirty="0" err="1"/>
                        <a:t>sepanjang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tidak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bertentangan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dengan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Perundang-undangan</a:t>
                      </a:r>
                      <a:r>
                        <a:rPr lang="en-US" sz="1600" baseline="0" dirty="0"/>
                        <a:t>.</a:t>
                      </a:r>
                      <a:endParaRPr lang="en-US" sz="1600" dirty="0"/>
                    </a:p>
                  </a:txBody>
                  <a:tcPr marL="121882" marR="121882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76213" indent="-176213">
                        <a:buFont typeface="+mj-lt"/>
                        <a:buAutoNum type="arabicPeriod"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86300">
                <a:tc>
                  <a:txBody>
                    <a:bodyPr/>
                    <a:lstStyle/>
                    <a:p>
                      <a:r>
                        <a:rPr lang="en-US" sz="1600" dirty="0" err="1"/>
                        <a:t>Tahapan</a:t>
                      </a:r>
                      <a:endParaRPr lang="en-US" sz="1600" b="1" dirty="0"/>
                    </a:p>
                  </a:txBody>
                  <a:tcPr marL="121882" marR="121882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76213" indent="-176213">
                        <a:buFont typeface="+mj-lt"/>
                        <a:buAutoNum type="arabicPeriod"/>
                      </a:pPr>
                      <a:r>
                        <a:rPr lang="fi-FI" sz="1600" dirty="0"/>
                        <a:t>Tahap Perencanaan</a:t>
                      </a:r>
                    </a:p>
                    <a:p>
                      <a:pPr marL="176213" indent="-176213">
                        <a:buFont typeface="+mj-lt"/>
                        <a:buAutoNum type="arabicPeriod"/>
                      </a:pPr>
                      <a:r>
                        <a:rPr lang="fi-FI" sz="1600" dirty="0"/>
                        <a:t>Tahap Penyiapan</a:t>
                      </a:r>
                    </a:p>
                    <a:p>
                      <a:pPr marL="176213" indent="-176213">
                        <a:buFont typeface="+mj-lt"/>
                        <a:buAutoNum type="arabicPeriod"/>
                      </a:pPr>
                      <a:r>
                        <a:rPr lang="fi-FI" sz="1600" dirty="0"/>
                        <a:t>Tahap Transaksi</a:t>
                      </a:r>
                    </a:p>
                  </a:txBody>
                  <a:tcPr marL="121882" marR="121882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76213" indent="-176213">
                        <a:buFont typeface="+mj-lt"/>
                        <a:buAutoNum type="arabicPeriod"/>
                      </a:pP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>
            <a:off x="7294563" y="5105400"/>
            <a:ext cx="4803773" cy="685800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white"/>
                </a:solidFill>
              </a:rPr>
              <a:t>PENJAMINAN PEMERINTAH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err="1">
                <a:solidFill>
                  <a:prstClr val="white"/>
                </a:solidFill>
              </a:rPr>
              <a:t>Peraturan</a:t>
            </a:r>
            <a:r>
              <a:rPr lang="en-US" sz="1400" dirty="0">
                <a:solidFill>
                  <a:prstClr val="white"/>
                </a:solidFill>
              </a:rPr>
              <a:t> </a:t>
            </a:r>
            <a:r>
              <a:rPr lang="en-US" sz="1400" dirty="0" err="1">
                <a:solidFill>
                  <a:prstClr val="white"/>
                </a:solidFill>
              </a:rPr>
              <a:t>Presiden</a:t>
            </a:r>
            <a:r>
              <a:rPr lang="en-US" sz="1400" dirty="0">
                <a:solidFill>
                  <a:prstClr val="white"/>
                </a:solidFill>
              </a:rPr>
              <a:t> No. 78/2010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white"/>
                </a:solidFill>
              </a:rPr>
              <a:t>PMK 260/PMK.011/2010 Jo. PMK 8/PMK.08/2016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294563" y="5791200"/>
            <a:ext cx="4803775" cy="457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</a:rPr>
              <a:t>DUKUNGAN PEMERINTAH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</a:rPr>
              <a:t>PMK No. 223/PMK.11/2012 (VGF)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469188" y="1143000"/>
            <a:ext cx="4629150" cy="449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</a:rPr>
              <a:t>PERPRES 38/2015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875588" y="1668462"/>
            <a:ext cx="4222750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</a:rPr>
              <a:t>PERMEN PPN NO. 4/2015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</a:rPr>
              <a:t>TENTANG PANDUAN UMUM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875588" y="2762250"/>
            <a:ext cx="4222750" cy="67786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</a:rPr>
              <a:t>PERATURAN KEPALA LKPP NO 19 TAHUN 2015 TENTANG PENGADAAN BADAN USAHA;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897812" y="3505200"/>
            <a:ext cx="4200525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</a:rPr>
              <a:t>PEMBAYARAN KETERSEDIAAN LAYANAN;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875588" y="2190750"/>
            <a:ext cx="422275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prstClr val="black"/>
                </a:solidFill>
              </a:rPr>
              <a:t>PERATURAN MENTERI/KEPALA LEMBAGA/KEPALA DAERAH</a:t>
            </a:r>
            <a:r>
              <a:rPr lang="en-US" sz="1300" dirty="0">
                <a:solidFill>
                  <a:prstClr val="black"/>
                </a:solidFill>
              </a:rPr>
              <a:t> SESUAI DENGAN KEWENANGANNYA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485187" y="4038600"/>
            <a:ext cx="3613149" cy="457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prstClr val="black"/>
                </a:solidFill>
              </a:rPr>
              <a:t>PMK NO. </a:t>
            </a:r>
            <a:r>
              <a:rPr lang="id-ID" sz="1400" b="1" dirty="0" smtClean="0">
                <a:solidFill>
                  <a:prstClr val="black"/>
                </a:solidFill>
              </a:rPr>
              <a:t>260</a:t>
            </a:r>
            <a:r>
              <a:rPr lang="en-US" sz="1400" b="1" dirty="0" smtClean="0">
                <a:solidFill>
                  <a:prstClr val="black"/>
                </a:solidFill>
              </a:rPr>
              <a:t>/PMK</a:t>
            </a:r>
            <a:r>
              <a:rPr lang="en-US" sz="1400" b="1" dirty="0">
                <a:solidFill>
                  <a:prstClr val="black"/>
                </a:solidFill>
              </a:rPr>
              <a:t>. </a:t>
            </a:r>
            <a:r>
              <a:rPr lang="en-US" sz="1400" b="1" dirty="0" smtClean="0">
                <a:solidFill>
                  <a:prstClr val="black"/>
                </a:solidFill>
              </a:rPr>
              <a:t>08/201</a:t>
            </a:r>
            <a:r>
              <a:rPr lang="id-ID" sz="1400" b="1" dirty="0" smtClean="0">
                <a:solidFill>
                  <a:prstClr val="black"/>
                </a:solidFill>
              </a:rPr>
              <a:t>6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485188" y="4579937"/>
            <a:ext cx="3613148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PERMENDAGRI No. 96/2016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076" name="Elbow Connector 3075"/>
          <p:cNvCxnSpPr>
            <a:stCxn id="28" idx="1"/>
            <a:endCxn id="29" idx="1"/>
          </p:cNvCxnSpPr>
          <p:nvPr/>
        </p:nvCxnSpPr>
        <p:spPr>
          <a:xfrm rot="10800000" flipH="1" flipV="1">
            <a:off x="7469188" y="1367630"/>
            <a:ext cx="406400" cy="548481"/>
          </a:xfrm>
          <a:prstGeom prst="bentConnector3">
            <a:avLst>
              <a:gd name="adj1" fmla="val -5625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8"/>
          <p:cNvCxnSpPr>
            <a:stCxn id="28" idx="1"/>
            <a:endCxn id="30" idx="1"/>
          </p:cNvCxnSpPr>
          <p:nvPr/>
        </p:nvCxnSpPr>
        <p:spPr>
          <a:xfrm rot="10800000" flipH="1" flipV="1">
            <a:off x="7469188" y="1367631"/>
            <a:ext cx="406400" cy="1733550"/>
          </a:xfrm>
          <a:prstGeom prst="bentConnector3">
            <a:avLst>
              <a:gd name="adj1" fmla="val -5625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>
            <a:stCxn id="28" idx="1"/>
            <a:endCxn id="31" idx="1"/>
          </p:cNvCxnSpPr>
          <p:nvPr/>
        </p:nvCxnSpPr>
        <p:spPr>
          <a:xfrm rot="10800000" flipH="1" flipV="1">
            <a:off x="7469188" y="1367630"/>
            <a:ext cx="428624" cy="2366169"/>
          </a:xfrm>
          <a:prstGeom prst="bentConnector3">
            <a:avLst>
              <a:gd name="adj1" fmla="val -5333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>
            <a:stCxn id="29" idx="1"/>
            <a:endCxn id="32" idx="1"/>
          </p:cNvCxnSpPr>
          <p:nvPr/>
        </p:nvCxnSpPr>
        <p:spPr>
          <a:xfrm rot="10800000" flipV="1">
            <a:off x="7875588" y="1916112"/>
            <a:ext cx="12700" cy="541338"/>
          </a:xfrm>
          <a:prstGeom prst="bentConnector3">
            <a:avLst>
              <a:gd name="adj1" fmla="val 180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>
            <a:stCxn id="31" idx="1"/>
            <a:endCxn id="38" idx="1"/>
          </p:cNvCxnSpPr>
          <p:nvPr/>
        </p:nvCxnSpPr>
        <p:spPr>
          <a:xfrm rot="10800000" flipH="1" flipV="1">
            <a:off x="7897811" y="3733800"/>
            <a:ext cx="587375" cy="533400"/>
          </a:xfrm>
          <a:prstGeom prst="bentConnector3">
            <a:avLst>
              <a:gd name="adj1" fmla="val -38919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0"/>
          <p:cNvCxnSpPr>
            <a:stCxn id="31" idx="1"/>
            <a:endCxn id="39" idx="1"/>
          </p:cNvCxnSpPr>
          <p:nvPr/>
        </p:nvCxnSpPr>
        <p:spPr>
          <a:xfrm rot="10800000" flipH="1" flipV="1">
            <a:off x="7897812" y="3733799"/>
            <a:ext cx="587376" cy="1074737"/>
          </a:xfrm>
          <a:prstGeom prst="bentConnector3">
            <a:avLst>
              <a:gd name="adj1" fmla="val -38919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9" name="Title 1"/>
          <p:cNvSpPr txBox="1">
            <a:spLocks/>
          </p:cNvSpPr>
          <p:nvPr/>
        </p:nvSpPr>
        <p:spPr bwMode="auto">
          <a:xfrm>
            <a:off x="1042975" y="0"/>
            <a:ext cx="9871099" cy="86793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prstClr val="black"/>
                </a:solidFill>
                <a:latin typeface="Calibri Light"/>
              </a:defRPr>
            </a:lvl1pPr>
          </a:lstStyle>
          <a:p>
            <a:r>
              <a:rPr lang="id-ID" dirty="0"/>
              <a:t>REGU</a:t>
            </a:r>
            <a:r>
              <a:rPr lang="en-US" dirty="0"/>
              <a:t>LA</a:t>
            </a:r>
            <a:r>
              <a:rPr lang="id-ID" dirty="0"/>
              <a:t>SI </a:t>
            </a:r>
            <a:r>
              <a:rPr lang="en-US" dirty="0"/>
              <a:t>KERJASAMA PEMERINTAH DENGAN</a:t>
            </a:r>
            <a:br>
              <a:rPr lang="en-US" dirty="0"/>
            </a:br>
            <a:r>
              <a:rPr lang="en-US" dirty="0"/>
              <a:t>BADAN USAHA DALAM PENYEDIAAN INFRASTRUKTUR</a:t>
            </a:r>
          </a:p>
        </p:txBody>
      </p:sp>
      <p:sp>
        <p:nvSpPr>
          <p:cNvPr id="33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428411" y="6477000"/>
            <a:ext cx="746535" cy="365125"/>
          </a:xfrm>
          <a:prstGeom prst="rect">
            <a:avLst/>
          </a:prstGeom>
        </p:spPr>
        <p:txBody>
          <a:bodyPr/>
          <a:lstStyle/>
          <a:p>
            <a:pPr algn="ctr"/>
            <a:fld id="{FEDA7C93-9141-4A12-827E-60EB1BD797E1}" type="slidenum">
              <a:rPr lang="en-US" smtClean="0"/>
              <a:pPr algn="ctr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4639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2163763" y="88900"/>
            <a:ext cx="10025062" cy="673100"/>
          </a:xfrm>
        </p:spPr>
        <p:txBody>
          <a:bodyPr/>
          <a:lstStyle/>
          <a:p>
            <a:r>
              <a:rPr lang="id-ID" sz="3600">
                <a:latin typeface="Britannic Bold" pitchFamily="34" charset="0"/>
              </a:rPr>
              <a:t>SUBJEK DALAM KPBU</a:t>
            </a:r>
          </a:p>
        </p:txBody>
      </p:sp>
      <p:sp>
        <p:nvSpPr>
          <p:cNvPr id="25" name="Flowchart: Alternate Process 24"/>
          <p:cNvSpPr/>
          <p:nvPr/>
        </p:nvSpPr>
        <p:spPr>
          <a:xfrm>
            <a:off x="-1588" y="1066800"/>
            <a:ext cx="2806701" cy="865188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d-ID" sz="2000" dirty="0"/>
              <a:t>Menteri/Kepala Lembaga/Kepala Daerah</a:t>
            </a:r>
          </a:p>
        </p:txBody>
      </p:sp>
      <p:sp>
        <p:nvSpPr>
          <p:cNvPr id="26" name="Flowchart: Process 25"/>
          <p:cNvSpPr/>
          <p:nvPr/>
        </p:nvSpPr>
        <p:spPr>
          <a:xfrm>
            <a:off x="3890963" y="1825625"/>
            <a:ext cx="3960812" cy="1390650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d-ID" sz="2000" dirty="0">
                <a:solidFill>
                  <a:schemeClr val="tx2">
                    <a:lumMod val="75000"/>
                  </a:schemeClr>
                </a:solidFill>
              </a:rPr>
              <a:t>Mendelegasikan Kewenangan dlm Ruang Lingkup, Tugas &amp; Tjg Jawab sesuai peraturan perundangannya, </a:t>
            </a:r>
          </a:p>
          <a:p>
            <a:pPr>
              <a:defRPr/>
            </a:pPr>
            <a:r>
              <a:rPr lang="id-ID" sz="2000" b="1" dirty="0">
                <a:solidFill>
                  <a:schemeClr val="tx1"/>
                </a:solidFill>
              </a:rPr>
              <a:t>misalnya: BPJT utk Jalan Tol</a:t>
            </a:r>
          </a:p>
        </p:txBody>
      </p:sp>
      <p:sp>
        <p:nvSpPr>
          <p:cNvPr id="27" name="Flowchart: Process 26"/>
          <p:cNvSpPr/>
          <p:nvPr/>
        </p:nvSpPr>
        <p:spPr>
          <a:xfrm>
            <a:off x="3594100" y="3419475"/>
            <a:ext cx="3578225" cy="1012825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d-ID" sz="2000" dirty="0">
                <a:solidFill>
                  <a:schemeClr val="tx2">
                    <a:lumMod val="75000"/>
                  </a:schemeClr>
                </a:solidFill>
              </a:rPr>
              <a:t>BUMN/D berdasarkan Peraturan Perundangan sektor, </a:t>
            </a:r>
          </a:p>
          <a:p>
            <a:pPr>
              <a:defRPr/>
            </a:pPr>
            <a:r>
              <a:rPr lang="id-ID" sz="2000" b="1" dirty="0">
                <a:solidFill>
                  <a:schemeClr val="tx1"/>
                </a:solidFill>
              </a:rPr>
              <a:t>misalnya: PT. PLN/ PDAM</a:t>
            </a:r>
          </a:p>
        </p:txBody>
      </p:sp>
      <p:sp>
        <p:nvSpPr>
          <p:cNvPr id="28" name="Flowchart: Process 27"/>
          <p:cNvSpPr/>
          <p:nvPr/>
        </p:nvSpPr>
        <p:spPr>
          <a:xfrm>
            <a:off x="90488" y="3419475"/>
            <a:ext cx="2484437" cy="1639888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d-ID" sz="2000" dirty="0">
                <a:solidFill>
                  <a:schemeClr val="tx2">
                    <a:lumMod val="75000"/>
                  </a:schemeClr>
                </a:solidFill>
              </a:rPr>
              <a:t>PJPK Gabungan utk 2 (dua)/lebih jenis infrastruktur. </a:t>
            </a:r>
          </a:p>
          <a:p>
            <a:pPr>
              <a:defRPr/>
            </a:pPr>
            <a:r>
              <a:rPr lang="id-ID" sz="2000" dirty="0">
                <a:solidFill>
                  <a:schemeClr val="tx1"/>
                </a:solidFill>
              </a:rPr>
              <a:t>misalnya: Jembatan dan Pembangkit listrik</a:t>
            </a:r>
          </a:p>
        </p:txBody>
      </p:sp>
      <p:sp>
        <p:nvSpPr>
          <p:cNvPr id="29" name="Flowchart: Document 28"/>
          <p:cNvSpPr/>
          <p:nvPr/>
        </p:nvSpPr>
        <p:spPr>
          <a:xfrm>
            <a:off x="2490788" y="4654550"/>
            <a:ext cx="5570537" cy="2166938"/>
          </a:xfrm>
          <a:prstGeom prst="flowChartDocumen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d-ID" sz="1600" b="1" dirty="0">
                <a:solidFill>
                  <a:schemeClr val="tx1"/>
                </a:solidFill>
              </a:rPr>
              <a:t>NOTA KESEPAHAMAN: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id-ID" sz="1600" dirty="0">
                <a:solidFill>
                  <a:schemeClr val="tx1"/>
                </a:solidFill>
              </a:rPr>
              <a:t>Kesepakatan yg menjadi koordinator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id-ID" sz="1600" dirty="0">
                <a:solidFill>
                  <a:schemeClr val="tx1"/>
                </a:solidFill>
              </a:rPr>
              <a:t>kesepakatan pembagian tugas &amp; tjg jawab, termasuk hak &amp; kewajiban dalam perjanjian KPBU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id-ID" sz="1600" dirty="0">
                <a:solidFill>
                  <a:schemeClr val="tx1"/>
                </a:solidFill>
              </a:rPr>
              <a:t>kesepakatan penggaran dlm penyiapan, transaksi, dan manajemen KPBU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id-ID" sz="1600" dirty="0">
                <a:solidFill>
                  <a:schemeClr val="tx1"/>
                </a:solidFill>
              </a:rPr>
              <a:t>Jangka waktu berlakunya Nota Kesepahaman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id-ID" sz="1600" dirty="0">
                <a:solidFill>
                  <a:schemeClr val="tx1"/>
                </a:solidFill>
              </a:rPr>
              <a:t>Jangka Waktu pelaksanaan KPBU</a:t>
            </a:r>
          </a:p>
        </p:txBody>
      </p:sp>
      <p:sp>
        <p:nvSpPr>
          <p:cNvPr id="30" name="Oval 29"/>
          <p:cNvSpPr/>
          <p:nvPr/>
        </p:nvSpPr>
        <p:spPr>
          <a:xfrm>
            <a:off x="2143125" y="1825625"/>
            <a:ext cx="1747838" cy="1905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d-ID" sz="4400"/>
              <a:t>PJPK</a:t>
            </a:r>
            <a:endParaRPr lang="id-ID" sz="4800"/>
          </a:p>
        </p:txBody>
      </p:sp>
      <p:cxnSp>
        <p:nvCxnSpPr>
          <p:cNvPr id="31" name="Straight Connector 30"/>
          <p:cNvCxnSpPr/>
          <p:nvPr/>
        </p:nvCxnSpPr>
        <p:spPr>
          <a:xfrm>
            <a:off x="8609013" y="1131888"/>
            <a:ext cx="0" cy="5529262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Diagram 12"/>
          <p:cNvGraphicFramePr/>
          <p:nvPr/>
        </p:nvGraphicFramePr>
        <p:xfrm>
          <a:off x="8317897" y="1066800"/>
          <a:ext cx="3605742" cy="5594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428411" y="6490417"/>
            <a:ext cx="746535" cy="365125"/>
          </a:xfrm>
          <a:prstGeom prst="rect">
            <a:avLst/>
          </a:prstGeom>
        </p:spPr>
        <p:txBody>
          <a:bodyPr/>
          <a:lstStyle/>
          <a:p>
            <a:pPr algn="ctr"/>
            <a:fld id="{FEDA7C93-9141-4A12-827E-60EB1BD797E1}" type="slidenum">
              <a:rPr lang="en-US" smtClean="0"/>
              <a:pPr algn="ctr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94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422400" y="76200"/>
            <a:ext cx="9140825" cy="9906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sz="3200" b="1">
                <a:latin typeface="Britannic Bold" pitchFamily="34" charset="0"/>
                <a:ea typeface="ＭＳ Ｐゴシック" pitchFamily="34" charset="-128"/>
              </a:rPr>
              <a:t>19 JENIS INFRASTRUKTUR KPBU</a:t>
            </a:r>
          </a:p>
        </p:txBody>
      </p:sp>
      <p:sp>
        <p:nvSpPr>
          <p:cNvPr id="26627" name="AutoShape 4" descr="Image result for pkps"/>
          <p:cNvSpPr>
            <a:spLocks noChangeAspect="1" noChangeArrowheads="1"/>
          </p:cNvSpPr>
          <p:nvPr/>
        </p:nvSpPr>
        <p:spPr bwMode="auto">
          <a:xfrm>
            <a:off x="207963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>
              <a:latin typeface="Calibri" pitchFamily="34" charset="0"/>
            </a:endParaRPr>
          </a:p>
        </p:txBody>
      </p:sp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1016000" y="1371600"/>
            <a:ext cx="1625600" cy="1524000"/>
            <a:chOff x="1524000" y="1371600"/>
            <a:chExt cx="914400" cy="1524000"/>
          </a:xfrm>
        </p:grpSpPr>
        <p:sp>
          <p:nvSpPr>
            <p:cNvPr id="50" name="Rectangle 49"/>
            <p:cNvSpPr/>
            <p:nvPr/>
          </p:nvSpPr>
          <p:spPr>
            <a:xfrm>
              <a:off x="1524000" y="1371600"/>
              <a:ext cx="914400" cy="1524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Transportasi</a:t>
              </a: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7194" name="Picture 2" descr="http://www.sas.com/content/sascom/en_gb/industry/government-corp/_jcr_content/par/tabctrl_6a18/tab-3-tabImage.img.png/1403158815672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19250" y="1524000"/>
              <a:ext cx="6858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</p:grpSp>
      <p:grpSp>
        <p:nvGrpSpPr>
          <p:cNvPr id="3" name="Group 80"/>
          <p:cNvGrpSpPr>
            <a:grpSpLocks/>
          </p:cNvGrpSpPr>
          <p:nvPr/>
        </p:nvGrpSpPr>
        <p:grpSpPr bwMode="auto">
          <a:xfrm>
            <a:off x="9445625" y="4724400"/>
            <a:ext cx="1524000" cy="1524000"/>
            <a:chOff x="6477000" y="4724400"/>
            <a:chExt cx="990600" cy="1524000"/>
          </a:xfrm>
        </p:grpSpPr>
        <p:sp>
          <p:nvSpPr>
            <p:cNvPr id="68" name="Rectangle 67"/>
            <p:cNvSpPr/>
            <p:nvPr/>
          </p:nvSpPr>
          <p:spPr>
            <a:xfrm>
              <a:off x="6477000" y="4724400"/>
              <a:ext cx="990600" cy="1524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Perumahan</a:t>
              </a:r>
              <a:r>
                <a:rPr lang="en-US" sz="14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Rakyat</a:t>
              </a:r>
            </a:p>
          </p:txBody>
        </p:sp>
        <p:pic>
          <p:nvPicPr>
            <p:cNvPr id="7195" name="Picture 4" descr="https://ppmirp.files.wordpress.com/2015/02/icon-home-ppmirp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29400" y="4876800"/>
              <a:ext cx="685800" cy="688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</p:grpSp>
      <p:grpSp>
        <p:nvGrpSpPr>
          <p:cNvPr id="4" name="Group 73"/>
          <p:cNvGrpSpPr>
            <a:grpSpLocks/>
          </p:cNvGrpSpPr>
          <p:nvPr/>
        </p:nvGrpSpPr>
        <p:grpSpPr bwMode="auto">
          <a:xfrm>
            <a:off x="2743200" y="1371600"/>
            <a:ext cx="1624013" cy="1524000"/>
            <a:chOff x="2514600" y="1371600"/>
            <a:chExt cx="914400" cy="1524000"/>
          </a:xfrm>
        </p:grpSpPr>
        <p:sp>
          <p:nvSpPr>
            <p:cNvPr id="54" name="Rectangle 53"/>
            <p:cNvSpPr/>
            <p:nvPr/>
          </p:nvSpPr>
          <p:spPr>
            <a:xfrm>
              <a:off x="2514600" y="1371600"/>
              <a:ext cx="914400" cy="1524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Jalan</a:t>
              </a: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7196" name="Picture 6" descr="https://upload.wikimedia.org/wikipedia/commons/thumb/3/34/UK_motorway_symbol.svg/70px-UK_motorway_symbol.svg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28900" y="1524000"/>
              <a:ext cx="685800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</p:grpSp>
      <p:grpSp>
        <p:nvGrpSpPr>
          <p:cNvPr id="5" name="Group 71"/>
          <p:cNvGrpSpPr>
            <a:grpSpLocks/>
          </p:cNvGrpSpPr>
          <p:nvPr/>
        </p:nvGrpSpPr>
        <p:grpSpPr bwMode="auto">
          <a:xfrm>
            <a:off x="6094413" y="1371600"/>
            <a:ext cx="1727200" cy="1524000"/>
            <a:chOff x="4495800" y="1371600"/>
            <a:chExt cx="990600" cy="1524000"/>
          </a:xfrm>
        </p:grpSpPr>
        <p:sp>
          <p:nvSpPr>
            <p:cNvPr id="56" name="Rectangle 55"/>
            <p:cNvSpPr/>
            <p:nvPr/>
          </p:nvSpPr>
          <p:spPr>
            <a:xfrm>
              <a:off x="4554071" y="1371600"/>
              <a:ext cx="856130" cy="1524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14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Air minum</a:t>
              </a:r>
              <a:endParaRPr lang="en-US" sz="1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7197" name="Picture 8" descr="http://depotairminum.iwpcom.info/wp-content/uploads/2016/03/cropped-small-rain-icon-38764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95800" y="1371600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</p:grp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10282238" y="3048000"/>
            <a:ext cx="1500187" cy="1524000"/>
            <a:chOff x="7162800" y="1371600"/>
            <a:chExt cx="914400" cy="1524000"/>
          </a:xfrm>
        </p:grpSpPr>
        <p:sp>
          <p:nvSpPr>
            <p:cNvPr id="59" name="Rectangle 58"/>
            <p:cNvSpPr/>
            <p:nvPr/>
          </p:nvSpPr>
          <p:spPr>
            <a:xfrm>
              <a:off x="7210425" y="1371600"/>
              <a:ext cx="866775" cy="1524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14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Sistem pengelolaan persampahan</a:t>
              </a: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7198" name="Picture 10" descr="http://dheby.mywapblog.com/files/1-click-cleaner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162800" y="13716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</p:grpSp>
      <p:grpSp>
        <p:nvGrpSpPr>
          <p:cNvPr id="7" name="Group 79"/>
          <p:cNvGrpSpPr>
            <a:grpSpLocks/>
          </p:cNvGrpSpPr>
          <p:nvPr/>
        </p:nvGrpSpPr>
        <p:grpSpPr bwMode="auto">
          <a:xfrm>
            <a:off x="6907213" y="3048000"/>
            <a:ext cx="1625600" cy="1524000"/>
            <a:chOff x="5410197" y="3048000"/>
            <a:chExt cx="990599" cy="1524000"/>
          </a:xfrm>
        </p:grpSpPr>
        <p:sp>
          <p:nvSpPr>
            <p:cNvPr id="53" name="Rectangle 52"/>
            <p:cNvSpPr/>
            <p:nvPr/>
          </p:nvSpPr>
          <p:spPr>
            <a:xfrm>
              <a:off x="5410197" y="3048000"/>
              <a:ext cx="990599" cy="1524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14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Ketenagalistrikan</a:t>
              </a: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21" name="Picture 12" descr="http://icons.iconarchive.com/icons/alecive/flatwoken/512/Apps-Power-B-icon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486398" y="3124200"/>
              <a:ext cx="790575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</p:grpSp>
      <p:grpSp>
        <p:nvGrpSpPr>
          <p:cNvPr id="8" name="Group 83"/>
          <p:cNvGrpSpPr>
            <a:grpSpLocks/>
          </p:cNvGrpSpPr>
          <p:nvPr/>
        </p:nvGrpSpPr>
        <p:grpSpPr bwMode="auto">
          <a:xfrm>
            <a:off x="4367213" y="4724400"/>
            <a:ext cx="1625600" cy="1524000"/>
            <a:chOff x="3505200" y="4724400"/>
            <a:chExt cx="914400" cy="1524000"/>
          </a:xfrm>
        </p:grpSpPr>
        <p:sp>
          <p:nvSpPr>
            <p:cNvPr id="62" name="Rectangle 61"/>
            <p:cNvSpPr/>
            <p:nvPr/>
          </p:nvSpPr>
          <p:spPr>
            <a:xfrm>
              <a:off x="3505200" y="4724400"/>
              <a:ext cx="914400" cy="1524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Kesehatan</a:t>
              </a: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7200" name="Picture 14" descr="http://1.bp.blogspot.com/-dk0fw5A8RrY/VgGHB1KWYiI/AAAAAAAAAP8/aaeJaNKdaiY/s1600/20120303144459_3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559175" y="4800600"/>
              <a:ext cx="754063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</p:grpSp>
      <p:grpSp>
        <p:nvGrpSpPr>
          <p:cNvPr id="9" name="Group 82"/>
          <p:cNvGrpSpPr>
            <a:grpSpLocks/>
          </p:cNvGrpSpPr>
          <p:nvPr/>
        </p:nvGrpSpPr>
        <p:grpSpPr bwMode="auto">
          <a:xfrm>
            <a:off x="5789613" y="4724400"/>
            <a:ext cx="2336800" cy="1524000"/>
            <a:chOff x="4267200" y="4724400"/>
            <a:chExt cx="1447800" cy="1524000"/>
          </a:xfrm>
        </p:grpSpPr>
        <p:sp>
          <p:nvSpPr>
            <p:cNvPr id="63" name="Rectangle 62"/>
            <p:cNvSpPr/>
            <p:nvPr/>
          </p:nvSpPr>
          <p:spPr>
            <a:xfrm>
              <a:off x="4495800" y="4724400"/>
              <a:ext cx="967409" cy="1524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Fasilitas</a:t>
              </a:r>
              <a:r>
                <a:rPr lang="en-US" sz="14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Pendidikan</a:t>
              </a: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7202" name="Picture 20" descr="http://beta286.print.kompas.com/inspiratorial/wp-content/uploads/sites/79/2015/04/ikon-edu-01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267200" y="4800600"/>
              <a:ext cx="1447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</p:grpSp>
      <p:grpSp>
        <p:nvGrpSpPr>
          <p:cNvPr id="10" name="Group 84"/>
          <p:cNvGrpSpPr>
            <a:grpSpLocks/>
          </p:cNvGrpSpPr>
          <p:nvPr/>
        </p:nvGrpSpPr>
        <p:grpSpPr bwMode="auto">
          <a:xfrm>
            <a:off x="2641600" y="4724400"/>
            <a:ext cx="1624013" cy="1524000"/>
            <a:chOff x="2514600" y="4724400"/>
            <a:chExt cx="812800" cy="1524000"/>
          </a:xfrm>
        </p:grpSpPr>
        <p:sp>
          <p:nvSpPr>
            <p:cNvPr id="51" name="Rectangle 50"/>
            <p:cNvSpPr/>
            <p:nvPr/>
          </p:nvSpPr>
          <p:spPr>
            <a:xfrm>
              <a:off x="2514600" y="4724400"/>
              <a:ext cx="812800" cy="1524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Pemasyarakatan</a:t>
              </a: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7203" name="Picture 22" descr="http://1.bp.blogspot.com/-61ERJcXCs_k/VPK8KUAWWcI/AAAAAAAAA7o/x_vtGN6GQ24/s1600/bolt%2Bpenjara.jpg"/>
            <p:cNvPicPr>
              <a:picLocks noChangeAspect="1" noChangeArrowheads="1"/>
            </p:cNvPicPr>
            <p:nvPr/>
          </p:nvPicPr>
          <p:blipFill>
            <a:blip r:embed="rId10"/>
            <a:srcRect r="29453"/>
            <a:stretch>
              <a:fillRect/>
            </a:stretch>
          </p:blipFill>
          <p:spPr bwMode="auto">
            <a:xfrm>
              <a:off x="2616200" y="4876800"/>
              <a:ext cx="6350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</p:grpSp>
      <p:grpSp>
        <p:nvGrpSpPr>
          <p:cNvPr id="11" name="Group 72"/>
          <p:cNvGrpSpPr>
            <a:grpSpLocks/>
          </p:cNvGrpSpPr>
          <p:nvPr/>
        </p:nvGrpSpPr>
        <p:grpSpPr bwMode="auto">
          <a:xfrm>
            <a:off x="4468813" y="1371600"/>
            <a:ext cx="1625600" cy="1524000"/>
            <a:chOff x="3505200" y="1371600"/>
            <a:chExt cx="914400" cy="1524000"/>
          </a:xfrm>
        </p:grpSpPr>
        <p:sp>
          <p:nvSpPr>
            <p:cNvPr id="55" name="Rectangle 54"/>
            <p:cNvSpPr/>
            <p:nvPr/>
          </p:nvSpPr>
          <p:spPr>
            <a:xfrm>
              <a:off x="3505200" y="1371600"/>
              <a:ext cx="914400" cy="1524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14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Sumber daya air</a:t>
              </a:r>
              <a:r>
                <a:rPr lang="en-US" sz="14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id-ID" sz="14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dan irigasi</a:t>
              </a: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7205" name="Picture 37" descr="http://www.jembranakab.go.id/images/water_icon.pn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619500" y="1447800"/>
              <a:ext cx="685800" cy="685800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</p:grpSp>
      <p:grpSp>
        <p:nvGrpSpPr>
          <p:cNvPr id="12" name="Group 76"/>
          <p:cNvGrpSpPr>
            <a:grpSpLocks/>
          </p:cNvGrpSpPr>
          <p:nvPr/>
        </p:nvGrpSpPr>
        <p:grpSpPr bwMode="auto">
          <a:xfrm>
            <a:off x="2032000" y="3048000"/>
            <a:ext cx="1522413" cy="1524000"/>
            <a:chOff x="2438400" y="3048000"/>
            <a:chExt cx="914400" cy="1524000"/>
          </a:xfrm>
        </p:grpSpPr>
        <p:sp>
          <p:nvSpPr>
            <p:cNvPr id="66" name="Rectangle 65"/>
            <p:cNvSpPr/>
            <p:nvPr/>
          </p:nvSpPr>
          <p:spPr>
            <a:xfrm>
              <a:off x="2438400" y="3048000"/>
              <a:ext cx="914400" cy="1524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F</a:t>
              </a:r>
              <a:r>
                <a:rPr lang="id-ID" sz="14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asilitas perkotaan</a:t>
              </a: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7207" name="Picture 39" descr="http://images.gofreedownload.net/green-vs-polluted-city-240858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514601" y="3174402"/>
              <a:ext cx="762000" cy="787998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</p:grpSp>
      <p:grpSp>
        <p:nvGrpSpPr>
          <p:cNvPr id="13" name="Group 78"/>
          <p:cNvGrpSpPr>
            <a:grpSpLocks/>
          </p:cNvGrpSpPr>
          <p:nvPr/>
        </p:nvGrpSpPr>
        <p:grpSpPr bwMode="auto">
          <a:xfrm>
            <a:off x="8634413" y="3048000"/>
            <a:ext cx="1522412" cy="1524000"/>
            <a:chOff x="4419600" y="3048000"/>
            <a:chExt cx="914400" cy="1524000"/>
          </a:xfrm>
        </p:grpSpPr>
        <p:sp>
          <p:nvSpPr>
            <p:cNvPr id="60" name="Rectangle 59"/>
            <p:cNvSpPr/>
            <p:nvPr/>
          </p:nvSpPr>
          <p:spPr>
            <a:xfrm>
              <a:off x="4419600" y="3048000"/>
              <a:ext cx="914400" cy="1524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14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Telekomunikasi dan infomatika</a:t>
              </a: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7209" name="Picture 41" descr="http://nusatel.co.id/img/tower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527847" y="3124200"/>
              <a:ext cx="653753" cy="685800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</p:grpSp>
      <p:grpSp>
        <p:nvGrpSpPr>
          <p:cNvPr id="14" name="Group 77"/>
          <p:cNvGrpSpPr>
            <a:grpSpLocks/>
          </p:cNvGrpSpPr>
          <p:nvPr/>
        </p:nvGrpSpPr>
        <p:grpSpPr bwMode="auto">
          <a:xfrm>
            <a:off x="3656013" y="3048000"/>
            <a:ext cx="1524000" cy="1524000"/>
            <a:chOff x="3429000" y="3048000"/>
            <a:chExt cx="914400" cy="1524000"/>
          </a:xfrm>
        </p:grpSpPr>
        <p:sp>
          <p:nvSpPr>
            <p:cNvPr id="67" name="Rectangle 66"/>
            <p:cNvSpPr/>
            <p:nvPr/>
          </p:nvSpPr>
          <p:spPr>
            <a:xfrm>
              <a:off x="3429000" y="3048000"/>
              <a:ext cx="914400" cy="1524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Konservasi</a:t>
              </a:r>
              <a:r>
                <a:rPr lang="en-US" sz="14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energi</a:t>
              </a: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7211" name="Picture 43" descr="http://sustainable-energy-consulting.com/wp-content/uploads/2015/03/icon-power-system.jpg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505200" y="3200400"/>
              <a:ext cx="762000" cy="609600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</p:grpSp>
      <p:grpSp>
        <p:nvGrpSpPr>
          <p:cNvPr id="15" name="Group 81"/>
          <p:cNvGrpSpPr>
            <a:grpSpLocks/>
          </p:cNvGrpSpPr>
          <p:nvPr/>
        </p:nvGrpSpPr>
        <p:grpSpPr bwMode="auto">
          <a:xfrm>
            <a:off x="7821613" y="4724400"/>
            <a:ext cx="1522412" cy="1524000"/>
            <a:chOff x="5486400" y="4724400"/>
            <a:chExt cx="914400" cy="1524000"/>
          </a:xfrm>
        </p:grpSpPr>
        <p:sp>
          <p:nvSpPr>
            <p:cNvPr id="64" name="Rectangle 63"/>
            <p:cNvSpPr/>
            <p:nvPr/>
          </p:nvSpPr>
          <p:spPr>
            <a:xfrm>
              <a:off x="5486400" y="4724400"/>
              <a:ext cx="914400" cy="1524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14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Pariwisata</a:t>
              </a: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7213" name="Picture 45" descr="http://malukubaratdayakab.com/wp-content/uploads/2015/12/1-ICON-PANTAI__500x500px-150x150.png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5600700" y="4819650"/>
              <a:ext cx="704850" cy="742950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</p:grpSp>
      <p:grpSp>
        <p:nvGrpSpPr>
          <p:cNvPr id="16" name="Group 85"/>
          <p:cNvGrpSpPr>
            <a:grpSpLocks/>
          </p:cNvGrpSpPr>
          <p:nvPr/>
        </p:nvGrpSpPr>
        <p:grpSpPr bwMode="auto">
          <a:xfrm>
            <a:off x="812800" y="4724400"/>
            <a:ext cx="1727200" cy="1524000"/>
            <a:chOff x="1524000" y="4724400"/>
            <a:chExt cx="914400" cy="1524000"/>
          </a:xfrm>
        </p:grpSpPr>
        <p:sp>
          <p:nvSpPr>
            <p:cNvPr id="52" name="Rectangle 51"/>
            <p:cNvSpPr/>
            <p:nvPr/>
          </p:nvSpPr>
          <p:spPr>
            <a:xfrm>
              <a:off x="1524000" y="4724400"/>
              <a:ext cx="914400" cy="1524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Fasilitas</a:t>
              </a:r>
              <a:r>
                <a:rPr lang="en-US" sz="14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  <a:r>
                <a:rPr lang="en-US" sz="1400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Olahraga</a:t>
              </a:r>
              <a:r>
                <a:rPr lang="en-US" sz="14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, </a:t>
              </a:r>
              <a:r>
                <a:rPr lang="en-US" sz="1400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Kesenian</a:t>
              </a:r>
              <a:r>
                <a:rPr lang="en-US" sz="14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&amp;  </a:t>
              </a:r>
              <a:r>
                <a:rPr lang="en-US" sz="1400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Kebudayaan</a:t>
              </a: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7219" name="Picture 51" descr="http://icons.iconarchive.com/icons/artua/soccer/512/stadion-icon.pn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600200" y="4724400"/>
              <a:ext cx="762001" cy="762001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</p:grpSp>
      <p:sp>
        <p:nvSpPr>
          <p:cNvPr id="26643" name="AutoShape 53" descr="data:image/jpeg;base64,/9j/4AAQSkZJRgABAQAAAQABAAD/2wCEAAkGBxMTEhUSEhMVFRUVFRgXFxcXFxUVFRgXFxUXFxUXFRUYHSggGBolHRUXITEhJSkrLy4uFx8zODMsNygtLisBCgoKDg0OGhAQGy0lHyUtLS0tLS0wKy0tLS0tLS0tLS0tLS0tLS0tLS0tLS0tLS0tLS0tLS0tLS0tLS0tLS0tLf/AABEIAMIBAwMBIgACEQEDEQH/xAAbAAABBQEBAAAAAAAAAAAAAAAGAAECAwQFB//EAFAQAAEDAQQGBgUGCQoFBQAAAAECAxEABBIhMQUGIkFRYRNxgZGhsRQywdHwByNCUnKSFTNDU2JzsuHxFiREgoOTorPC0jRUY6O0F2R0lNP/xAAZAQADAQEBAAAAAAAAAAAAAAABAgMABAX/xAAzEQACAgECBgADBgUFAAAAAAAAAQIRAxIhBBMxMkFRFCJhM3GRobHwI0JSgeEkQ2LB0f/aAAwDAQACEQMRAD8A9bbHGpxVQVFWByqs57JxSod15trjVkU40soWlSMRGRVBBkHjXm41xt3/ADKvuNf7KpDFKStCSyKPU9qpqDtUtZ1rus2kytQltyAAvCShQEALG6MwOIxLb1LKDi6ZlNSVokagTTldQK6CQGxppX6a9TiKYWxBVPfqKhUbtGgWWBdK9VYFPWo1kppVGacGsCyVNT04FAIwpGnimNYw1KnpVgEaeninArGGpU8UorGGp6eKUUAjUiaVKsYalSpUQipU1KsYgF0gqqU2lAN0rSFCJBUAROUirgtJyUO8URwd+UH/AIF3gCgnkAtMk8BXkBfT9Yd4r39baVAgwoEEEZgg4EEcK8o1j1JaZtLDba1BD7kwY+bSlaL11RzAClZ8BnvtinWxGcL3CDUZYvNHi1h9wZUd3qGNCatoYW2tt9a0oQpESkpMk3b0YAiSARngNwkjilyS1OzQjpVEyqoTSM00UqQzFNPNKKcJrAHpwKcCpAUphgKUVMCpBNLYaKwmnCasinitYaK7tSCasCaRpbDRURUSKtIqJFFMVorp4qUUqNgIxT0qesYaKemJpiaxhyaYmok01GjWSKqYmmilFYwpp6aKeiEVNT0qwTzPXqzgvPOlKSppphSL0KTtOXCFJUIMzvyiRVuj9VApZZdU208JIT6NZ1JWkfSaXAvjiMCN4qOup27SII/m7H/kjnRxbLGlxN1wGJlJ2ryVDJSFiClXPnVXJpC6U2efaW1Dcs7D1oU6hYbgpT0YTeSVAG8b2ydrACcueAOUEX9okYwe+6eWMV6N8o7rwsgbdJWA6Cl0bIUIIhxMCFicxgcThlXmjR2T1jzFWwptbk8sknsjs6P0Pbii+grKcASFnfuISoR1V6Nqdo9z0eXy8FFRCU9M8oXRAGyokDGd2UV5hZlqGSlDtNF2gNYXrOkq23k70yZGI2pgxHtquTFcdjmhmqdM4+lLU56WtJcWQh1aUgqIASlSgBG7ARXoWoUizYlSvnFZknDCOr3zQxatW2ltN2oOrCn3gCDdKU9K6pJOQMj2V3dV2HLK6bO4q82uLjkABTkSRG4lMEjiDUsjThSLxTUtwuB+INSB+INRCOdOJ4g9lchcleFOFCmE8Pj45U4nkO/3CgYkFc6cKpAH4/hT3PiTSjD3hxHfTpcG4g9RFNluG6s9hktpkDLykUKCar9MTUbvxP7qa7yFagEqaKaP0fKlI4eVEA92kRTHqPh76bs8f31gD0xprvX3xVCPxi07XqoV6xwvFYwx/Qo0AuNKlHX8dtN3+JomoUUoqXb7PZTHr8qxqFSpr3MfHbSJ6qwaFTJUDkQaz2i0XVtpJF1ZUnneCbyQMciEr7hVeiBsFOACHHEARklKyEjsEUQ0baVK7zHj76agajyrX3SKQ65AKkrs7SSoAgJuvlUqEZGAOs0YWTWkrQFCz3kkSlSXUkHqMRQRrh67o/8Abt/+QK7jugwhRcsquhWcVJiWVn9NvceaYNPJ7I0VuzL8o+lS7Z0JLJaHSAyVJUDsnCAZ315wlYAOO8Y9tFuu1qcW0hDrRbUleMG82vZOKF9mRAIwoNSNk9YrqwXpOfP3HQs73Cu1ZrYtKNgLSSRtJIHHDP4iuAwMq6aEAoEz6w3kbjwNdsd0efkrUETOn3D6O04CEdOhUwn6LjavondKt2N4Z0b6zWts2R5QdTfQ2pxs7wtCStBTzkd015c3ZUByziDtOAK2lZXkDjhmcqK9N6JbbZcUm+LrSygh13ZUlBgReg9tcedRUkdnDybg31D1i0NETfbwAJxSImMTwxPjVvpLX12/vJoOb0I1xdyH5d//AH1m0xo5LTLjja3krQi8k9M8cQd4UogiuNJSdX+X+TsdpXX5/wCA6Fsaz6Rv7wqXprP5xv7yPfXASnAdQp1Nz31N2UVBALS19ZH3ke+uNojTTrrzrbjTSA0QFKDoXtKSFJugpEiDiZwqnoxIw3Hxj3VzrA2OntP2mj/2qaPR7CzStbhc86nCCj1k7xxHXVOiD80AQkGV4E4/jFxu4RXISwJOGYHhNRs9lSEgXRgTu4qmkt9B9KCfu76GdK6QU7aE2azuFJhQcUcUQCgEIIOKwVjI4TjWPTzQTZn1JEENOKBGBBCSQRzof0hZkNPoSVm4UqCEgqKkklsCVKOIJ4cOVMqq5MnK7pHo2jZuJC1hxcYkQN8ZTxBHWDWsmOPf++vMXlMtvyytS1HFIF1SQoJUZEDE4gcReNVaSt9qKwypcKvZgN54kXbokYIGecmpcxD6D1K710rnXQLoC2KcQQh54BGyNlrLdKiiSqukizunJ90k7gG/IIqkWpK0xHEKLvxiKxsrBfcAkkNNTiMNt/nQzpI2hpBV0zmCkCFACQVpSeEYE1z9V3isPOX1AqtDkkKUCUgC5JBxwM48afTUXIH81HoPf4fvpHrPd+6gPWG2uJVZkX1m9aEn1lYBPbxUnvrQ3bbSpx1KXrqUKSAFBaztNpUcQ4N5NZR2szq6DOOZ+OyldHwKEuntYH49Jw+o5/8ArWayWh99lC3LQ5DiEqKUHo0i8AYvDbOf1q1ebD9Az6ZN65fTeAkpkXomJjMDnU8aBbIOhtQDUIlhV6AmVQ4nFRjaOIxONdkaSe/Of4Ue6hLboGKvqadZbQltLLi1BKUviScAAWnU5/1vGm0VpBA6W8oJBeUpOyrFKgkg5cZ7q5elSq0I6N1V5MgxCRiMjIFQSYVd/Rz6oGPfS6h9KCf8ItfnB3KpUO01CzUBGtTyVrcUkgjoGxIxE+kDDr5UcV5trs04bQ6pJEIS2Ym7N4hIyGJvK31ktWsOkWCpDnSDo4vGEOBIOKSpd05gbzVnG0iadN7BJ8op+aa/WK8E0BDI9Yqy16xPWkBLhvhMkeokCczKQK56raAYEkdeHjnXViahHc58sXKWx2mU10E4oj9IH/Cqhw29QF5O0ORxHWKinTquB8K6ufBKjifDZG7C5vByz/rR+23R9rCoizPkYENOEciEkg14/o/Ta1OJwxBkTG4g+YFGr+twfs7kXAFoUi6QUrF5te1N4g4pIiMd1cudcyScTpwJ4otSDprIdQrj63MKXZnLqlJKQFYZKg+qobwfMCsFp10abugtPDIbSCkHds8TQ3rnp4vKSG+mbTdxSsFuTJxicd3dUMeKWpHRkyR0NHoVkeQ02hLryJCQCpa0JJO/AmkdM2UZ2lnsWk+2vFk1amrrhl5ZzPipJUkeyfh6x4fzlvDmKoY0rYkuOOelJJcuSJEC4m6IwryYVKKdcNEk+Kmz03T6rFam7vpiEKBlKr2AO+ReE4d1DqNGvt/iNJsq5ekR/hVKfGhUDr7zV7aOZ76pHAoqvBOfENu31CV/S9vCFsvoS4hxCk3xcJAKSCQps3TGccqp0vpdtxaVtpDeBCiEi9CrqZMHaUB7M64lutN1N3IkRIGIxGOfCRPOtGj4WoKcI2UzKhNyISiYPEpzw2sa8biM2ubhFKj0+HhLSpSbthBoN+ztOrIad2ky2opUtWEhWQwkGepQ51Rpl8C0qfQhQTgJWhxJKiiSACMvVkDGJz3akaYQodHcGziCooSGwIkbIgj1uGBrnWPTLPo7aXEpUtJW5KircmUYjGL0AjgiKlrhKNI6dzq6q2oIC3nG3QVqJkNvKScgLl1JSMQcSZxjdj1HNNsvAouuERJhCyUKGU3ASDJ8K4mndILYCUOIkIRdTei6q+EkkhBi8k7uYPXk0RrEppspbaSvAC6J+iIzAkkz2Rwpoz0tLdf9itdTpItqE6Pw6TpFISpSi28UlYUDN8i7uzmK6urFn6NC2/qrSntDDU+NC1j086WPRegBCUpQVSQvMfk4k44YZZ12RppxldqvM3+jWlag2cipvEkq+iAgYx2V6WSEtLX78HHjyRtfv2aNObT6f+l0He9akDyZ8awOPhGkFpccdDdwLCQt4pv7J9VJyxVhEVwLTrgtalkMAX1tKxWTHRFKkjBOIkE/1jSs2tDhtPpHRJvlNy6FGDJSBicsqMMckq+n/gJ5It39UHitNMR65+44PNNc/QekR6MyENurKW0AwgpTISBgty6k9YJqel9ZfRkoLzLt5QE3YUgKM7PSEgE4bqHdH67pbaQ30C1XEgTfSJjlBqMcbcdkXlkinuzq6OLnppQtSwA0VJSotrVBKRdKwmYnGAdwxNElBmhdN+kWzpEtES3cu3kmAFSVkmOWGdGdLmTTV+jYmndexjUFHaH2T5ipmq1esnqV/pw8u6olyympTSoGAPWv8baIx+bZw6nEV17BbFJSpLSA5aHCXHj+SbUoYJWoZlKQEhIx2TlXA1xdItCgDAUhE8wDPx1UR2HSrSU3GbO9d3BLYOYGe1j110yXyojHqzkaX1baDrBflaX1qbdI+bh1SZaUkJgASkpg8awavaisPtrWtx4FLzrYCS3EIWUjNBxiiLT9rL1ncQLPaEqi8hRQAErQQpCib2AkCeU1ydXdKvGzFNnbUta33FOLSkKS2FqvC4kqHSKg74AwmaX5mhk4owax6q2SyNlSHny9dvJblCpSPWUoJRsoAnaMCuc3q2wpHSuOgBV4EsrQstKCikFbZEuIwBlMUYOISmzvoFltJW82sOOuBsrWSkgFar+Q4AQNwrJqstkWcINjLt0+v0bKvWSlYxUqclT1EUyutxW1ewLt6JaZcUCslQDRbhaVocClKC1AhIjADZMEY550Qaf1ebs7TVoaUsOAhtIN0pACVlJi7iSUg48TWXWEJD4LbKmApCSUkIF4pcGICVEAYpy39ddXXErSwn5xLjXSBQkjpEEIWbhu4KTE8CIjGrJ0kl7IO3Jt+g0s6QtttSgCQlKhIBhV3MTkcTjzoG+U0fONH9A/tUcaP/FN/q0fsign5S/Wa+wf2qhh2mVzL5AKTVqTVKatFekjzZFoNSBqANODTIk0TSavbVWYVe3TISSI2kFRjM5CZwOEQd+/vqekrKvo0KSEhKr8KnFRSApYyJkYQBJJUQK0tiuhZ7yVWZQbDiekdutnIudHiVYbKRsG9jEExhXJmwKCcvZ1cLncpKHo4z7BaIC4vXL8YKxO6RIMQR1zT2JtwklGRulUXSYTCsJ5onqB7TOwaBQlTin0JcewUqQkpwUApKE5AXbhG/bAO+uBpfRjDdnbcSgX3rpKo3IbSFXQfVvLUqeaRwryVgcpXZ67elWbnrQbWtFncT0hvC6U7A2iJygSRjJ3xzNd3/01QUiCrIYwT7Yrz3RdqU26hwKAU2oKTJIAKcss/wB/OveNEa0NuNIUo4kAmMBiJEDcMRXbj52ONdWefk5c57y0r9Tgsah2eIUypXMqXPZBqf8AICyQQWFEHi49/uolVrEzz8KpVrK3uHea2rO/DNp4eP8AuAq78nNmyQhaf6y1eZqFm+TdtCio3lDAgTdy5jOipWsqRz+N1Iayop9XEehP9N/WczS2raLQgIdbKgFXhClJxgicDzNcC1fJ0zGxfR2lXnRcrWNNZ39PzlRhzlskJkyYnvrbB/QWpybMq8CoqxHAQeIxnrrrPWcjGKmrTR41S5pYmQcjTyxSn3IWHEKHayuqxmOo+YqLD14cxgeuoreQmFLVdTkTBPgK4JxcZUevjmpwUkXGlUwuznG+s84SnwM0qSmPsee61pBeckfkmv8ANSPKihegLKSZs7WQySE7zwoX1q/HufqW/wDOTRtexNXm9kSh1ZhGgGB6ocR9h55I7gqKGNTtD2Q9KHUJcUX3ENhSUq2WySInMmRJyw50ZuuwCRuBPhXlVgfW2oONkBQdVBzjEzhvpYvax/NHpaNXbGf6Kx/dI91Cmp+gEOIX0iWpSQBeYZcMAqbxK0kzLSu2TmaNLM8SATEkAmMpIkxQ3q/aii02ltDS1lKjMFCRHTOuJMqUPz3hTxbaYr2Zzda9DpYWwUhuFFSdhptqIKCJuDE5+NdXT6EehWdxCEpJLSpCU5llRxwxx41Vrs6tSGSplTd10YlTZGKThsqJ3eFXaYH8xswG5aB3IWPZVVemJF9zCnRi5ZaJ3tIPegUG/KSnaaP6KvMUW6FM2dn9S3+wmhL5R/Wa+yrzFTxd42bsAlNWJqtNWCvRR5rJg081AU5NMJRYmr26zoq9FMiczYg13tCJhyxqx/4h0ZmPxB3ZTz6qH2TXd0Mrasv/AMtfjZzScT9mHg/tkEekiGnkEkXHIRjknE7IP1SJPK4BlAAXp4q6OzzGFnQQkZC9iSeKjmeuOZO9MWVLqVAgXkpvIJE3VpN5J7wJG8TXnmk3ApDPD0dnv6JOfOa8vD3nt5uxnCVnjRnoO3noEchHcSPKKCVqxrq6Ltd1ETv91epjZ43Ew1RDIW7nTemUN+l86idIRlVrRw8p+Am9KPGm9N50MHSRqPptC0HlSCk27nTfhE0M+nc6ibbWtB5TCj8JUvwhzoWNtpvTudBtDLGwz0Tb5du/WHiP3Cq9a7RAbROK1KgcSCB4XqG9EW/+cM81hP3iB7a6fykFSWG3m1XVNukThksEHPqFeZxVLIme3wKvE4kEuQInvmaVAI1ltX5wHrQ3/tpqhqR1cthvrWfn1fqW/wDPTRlez6/YKCNaHQXlEEH5lAwM49MDFFJt7eJvpjPMU2TtiCHVi0u2tbSkoWEE4FRBMJ+lEb4ry7RNtUp5ttKAekXexPG9EngJk9Vek2vSLZbVdWmSlQGIzgxXluhbb0Dzb5ReCRH3gRhwMTSLoynlHsTKj8YeArj6OtCGbbaitQSFhpQnM7GOA51ZZ9PWcpCw4IInfPURxqOjtItKti1pPrWdO4zKHFTlyUmjF7NCSW4tbrc05ZwErBIcQQMeJHtpaX/4WzD/AKyR4OVPW62pVZlJEk3kblR6wOZFYbfpJpTNnQFDZfk5+r85jPaO+rR7V95KXc/uCjV5U2Wz/qGv8tNC3yjes19lXmK6mrunGRZmEFRlLLYOyoiQgA4gVwterch0t3CcAoGQRvGUikxd4cq+QFBUhUBUxXoo8xkqemFPTiE0VeiqEVoRTRJzL2zXZ0W4EizEkAC2YkmAJZIxJyrjA1K1qV0CdnZ9IG1I9bolYR1YzScT9mPwf2p6JaNKWcE3rRZxskQXmv8AdXnFodSWmglQJDDQVBmFBGIPA8qDXjtHrPnXZ0a4CpY6vIV5eOlI9rIm4kVGrGlxUHxBqIr0EzzZLwaekpulqgqp7KsKXdMgcQAT3E0Hk0q2COLU6Rd0lN0tbPRmuLnckVitiUpIu3oP1o9lKs8W6RR8PKKtjlymLlZ1LqVhdSowoEjkQPMGjLKo9RY4XLoW36V+tkNZXFHrX7k1itMXsBA4TPjSxzKTpDywOKtmvRDkWhkkgAOoJJwAAWCaN9NOWa1NFhSiTMi5N68N4wM5ndvoG0K2kvJvhSkgEkJzyMeMUVMhKVBTbJQrcq8pRAIyg4T1iuDjMqUkmdvB43pbR5RepVUtWJ6z50qnZ1UelaxtJS4QlIA6JJgAR+Mz7qKUWNoz82gR+imhbWIy4f1af80UcWWyN5qWD1HD7xp8l6IkYVqkcy0qszSbzoaQniUpEmJgYYnPChrUawN2hNpaWlN1QTtKgCCV+qTkoYHDLCj62aRsrSCVdGQNwhxWJjJN4mhjV3WVlpT6bi/nLS44g3QlISoC7KlEXcuFLFPSx21aMuoerbiVvLClFkKUhu8AL4BI6S6chhgcJmurb9EhVvYStsKQptxIkApKgCqDOBMAmth1idWNgst83HUHuEA1ltNg9JA6e1tqS2b8IukJJBTJOG5RGNBWnYXuietWhWmrKpaWWkEKRBShIVitIIkCaqXYiGbCCm7etOA3gEPKT4RWbT2gbO1ZFOtSpWxdXAyK0iQY3g8a7Osjtz0MNoK7r6bqBsyA0sABSsMuNWXal9X+hBr539y/U0aqWMqsdmM/kUfsih35SbNc6HHcrzTRBq1a1sstsvpQ0G2wLxdbJJG66Mu/dQ38pNubc6Lo1pVAVN0zEke6lxL+KNmd4gLFTTVKTVya9ZHkSJCnpClTomTbrQ3VDaCcgTGcVcg00RJp1ZeK02sfzKeFsR3dCus7ZmqrfY3CLyUKKQReUASAOZGVS4rsG4N/xQPtB2j1nzrS3abrx5pT4JFbXtD5nGqLRYpIWBBgZZGBFeSnUke81cWXLdkzUFOxWZTt3PCsa7WONdbypI41hbZtcfq/RitsTxrlMuJVM9ld3R1lCpdS4nZKZRiFQYEjcalJufQqoxh1OmuuTphyLvb7K6+6uBrMqLn9b/TU06dla1bGRT5g+NbNFK2hXPZfbyUDdIgxAVuOZB3iuxZ2Gx0a21KN6QoKAlJjCCMwRyERTu5bi/LGl7NxrK+NrsrWa36D0Au0OX0O2cFMANOqUCvGTspE3cqSL0uwyWpUcF2+BsqUm8M0mDE8ssU5V2tTHClbgW5ewTBddSmIJ9UuHfvjgK0O6rOOOqYbupdZTKxfvNrSQCkoUQDO1kf41t6q21BIQFJvYGAq6RwJAIijmhCUWn1EwynFqugA2llV9ez9JWWIzOR3ino9OpFrH9HbVz6ROP8AjHlSqFI6dTM2lHZVJP0R+1W4rrrN/J+9vdZGO5Kj5102NSVgbTyesJPvFdE5xpJM54RlbbA7ojemTHDCJ4znVtyjQanNj1n/APCB5qqSNW7KkgqfmNxUgA9eNTuJXcGNF6MU7eN5KUIgrUoxAO4Z44GiqxaMJAutIQ3ndUVXl8FLN2bv6OHPhWlLFiS50nTtg4bPSNBAKRCSEcR7a1K0xZB/Sm/vt+ykbsZHC13cf9HKOjT0Zu3lJJMELECN2MUN6SatLhQV9IvG8nNQEYZDAGiu1K0YtZWt1ClHM31nIQMEmBluqpKtEj82esOq85q8JQUadkJxm5WqBM6Pd+oruNYLboZ9UEJPUaOjbtEj6DZ/sln/AE1D8J6JH5FB/sfeKKnBeGBwm1Ta/M89Ginhm2e9Pvq1OjXfq96mx5qo7OndFjKzJ7GG/bTfyo0eMrL/ANpke2q/FJeGR+Fb8r9/3An0FwZhI63GR5rqVldbbXD0FJB9RTSyDGGRIGc86Nf5Z2QerZT91seVc/SGtFmcUFehIKk5KUqCPugUXxj8Iy4JeWDjS2OkADilIVN4hEKH2U3jNbV2dmR0aX1fabV5JFdJetqJkWVM8S44TPEHCKyvaykiEtJGMySSZ5ZUkeJkpN11GlwsZRUb6GiyWAGNl5PGLK6s+NEljds7KDFntThOZVZlknliIAoTRra+I2WjG4oEdsRVVq1mdWcUtjkEqA7r1DJxDybSDi4WON3Hqdy0MWRwkhq1M8iwtSecJiR31yNDWGyqaBdU9MqEJaWRAWQNoJIyjDdWdrWh9MXbgjggeM502jNZ7U02ENu3RKlRcQcVLKjmDvNR1q+hbltruNjugbEvJ10DcDZnF+IjyqP8i7IRIdtH9Wwvn21E62W0/lz91A/01UvWS1nO0Od8eVHWvX7/AAMoyX8xnd1JZPqm2f8A0VjzcrXorVBLasUWxaTmAwls95cMY8qyq0zaDm+7/eL99VL0k8fyzp/tF++mWVLohJYnLrJ/kE41fbGVktp61MD21TadVULi9YHiBPrWhpPkqhdVrWc1rPWon21WpVbm/RG5P/J/iEw1NZH9ASPt2w/6TU29Att5M2NI3By1KIT1bM76E5qKq3PfpfgDkLy3+LDEsNg4nRif7VS/ZTBLQx6XRwxzS0VGgyavQkUOfIPIh9fxYXJtqErU4LcwlahClJsriiQIgE3uQp16YSc9IqP2bKR50JgCmUKHOn7/AED8PD0FR0u1/wA9aP7lHupUJzSoc6fs3w+P+lDnSLxzedPW4s+2q1PKOalHrJPnVdPzqdlh7opEUxqQaUBik1tSMICnpBs8D/CnUyuPVPZQ1oA01K9UjZ15XTlwpvR1jNKu40dSDQppTTobJyjvq4WRcTdJ76OpGoopVYbMqJIwPdUC2d+7PfFDUjUyBNNNbnNFrCb28gEJ39XXFZXGYiTBjEEEEdYocyPsbQyuae9VzdjJmCnDfNVBOMYHHcZNDmR9g0sU0xq9NlJCogqGQx7cQDUXWUzBUoZYxv6qV5omopu1Y0CUpJOOXYMvOtKVN3bqRJOZJBwjIJ3d81fY1XAQmePaezL3VJ8QkxkjCBSumuqu0CAmECDMpSkEnsy7qgHhwPPEqGOO/wCMaHxK8I2leznpZUcgT2Gp+jKgkpMDw6+FdD0nIkdfs/jUVWsHdyxEz2YVviA6Y+znCzKOSTTFk8suNdF60SZGE7t1VdIkxeAzyz5Ur4litIz+gqicP31WbEs4AT1EGuilwRsjDv8AA1Hp4wu+7upfiWF0Yho9f1aubsKsjI7Kmp05lUco86RtKs5HjND4pgVGkaCXdSolIvTdEiTBgwOvjVbdgRG2ojhEGkLWczJ7T4Y0nLQScMOHuxoPiZDfKT9CY+svuFKshngrvA8DTUvxMgWiwLSQNhJjMQN+WO/91TWmEyEoABIwKTvnIHHOrizszkncMAScfo5xjyqDMhV6Nnec8/jwoa2EoRezGR3cMasacUCd2Bw+OqrLyjG0IJ4bsPDGIHCppEyABEe0Hf10tgKQs8usyezzqxTquMcYyPaaSsdwH8eHH3mqicMc8wMMD/CtYB5XiZiOGXHOpJcUPjHLKqxhnjv354buqKtGQkVlZkOXFRgrsp0rVESQN56+FPIzEDeDPOd9MlZ8zPHj/CjYR23MSkTjkDv4nt9lWhZmSfDlx7KygiY3/HDl7Ke6TjeGGGPvrbm3KralxXbvmJ4gRnmaytaOJwUYVv39k11ejIAgjHPKZHIdVJSsDORx94FNqYaOcpHRiEpUTvkfHKsD7SplQieUCuwuc8Y+N9Tabg48J40FIWjnWNxaRATvzMyPgVe02jNcE9pHieutU4z8dtRUCMx8ddByAOi5G12QADn5VBSU8zv/AIfG6kEgxeGEiTwHhNabdZkpIuCEnIzIIgHPI9nCpOW9B3qzITHAQJk9Xb3Ur+OGOWdaX7KEoSsGSrGN0cATmRPCq02FRjZIB+kQQntVFZZE1ZqZBRxww7RTOxj7R3Ydpqb7F0CDeB+lBieWNQbaKiIkk9/dTKaaDutmRKeuPjdSQTuHx251eLIrMDf2zn6u+ugqyKcxUTIzmSQBP0eMnGOO7GpyzRT6jKDZx5UMvIR28KTs4b+r39tdFOjlXsRI3C8Bmc5g8fGoiyoBu3to4iBOEnDDfh1Y0OdA3LkcwLPAER/Hqp1ZYCPGZNanXBN24nCROO1zmMt3fTPkGE3IJnKU+Cjh3CipfQzgZ4jjvmD441IHlh1YVtasZwBQZg43vPO73VW3YnccE5/WAra4+zctlAcG4kDnNPW78GxneB+0PdSpObEblSKFqIWADhAw+9UQcE9ZpUq6RGUtjE8ga0gwjDDA+YpUqD6AK2/d5ipueurq9qaelRRjK2dofHCr1HKlSooD6kkjZnqrPaDsq66VKsMiw7+oeZpgfKlSrGEowTH1PYmqwfOlSoeQ+B1HHs91O/kOynpVgGh0QpEfmwe24D7TWQmQJ+MTSpVOPQ0+hZZ9/IAjlhurr2tRUGLxJvAXpxnHfxp6Vc+fqv7lMPky6QOCh+kf2kjyrpMYsycdojsF6B4ClSqE+yJaPczmWxIDqABAukwMpvJxiuoRgr+zPaVCTTUq2Ttj+/JodzKVKPSrE4cN3qqPnjVLWLiAcpOG7LhSpUoxFwwtAGAvpwGA3bqqtw+djcVRG7fupUqaPUDJupBWZE+rnjmca0PIF67AiRhuzO7sHdSpUL7RfYnBBgYAFMAYDFAJ8z3mpJEJXGGKsuoUqVDyiiOWbQsYBSh2mlSpVUU//9k="/>
          <p:cNvSpPr>
            <a:spLocks noChangeAspect="1" noChangeArrowheads="1"/>
          </p:cNvSpPr>
          <p:nvPr/>
        </p:nvSpPr>
        <p:spPr bwMode="auto">
          <a:xfrm>
            <a:off x="192088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6644" name="AutoShape 55" descr="data:image/jpeg;base64,/9j/4AAQSkZJRgABAQAAAQABAAD/2wCEAAkGBxMTEhUSEhMVFRUVFRgXFxcXFxUVFRgXFxUXFxUXFRUYHSggGBolHRUXITEhJSkrLy4uFx8zODMsNygtLisBCgoKDg0OGhAQGy0lHyUtLS0tLS0wKy0tLS0tLS0tLS0tLS0tLS0tLS0tLS0tLS0tLS0tLS0tLS0tLS0tLS0tLf/AABEIAMIBAwMBIgACEQEDEQH/xAAbAAABBQEBAAAAAAAAAAAAAAAGAAECAwQFB//EAFAQAAEDAQQGBgUGCQoFBQAAAAECAxEABBIhMQUGIkFRYRNxgZGhsRQywdHwByNCUnKSFTNDU2JzsuHxFiREgoOTorPC0jRUY6O0F2R0lNP/xAAZAQADAQEBAAAAAAAAAAAAAAABAgMABAX/xAAzEQACAgECBgADBgUFAAAAAAAAAQIRAxIhBBMxMkFRFCJhM3GRobHwI0JSgeEkQ2LB0f/aAAwDAQACEQMRAD8A9bbHGpxVQVFWByqs57JxSod15trjVkU40soWlSMRGRVBBkHjXm41xt3/ADKvuNf7KpDFKStCSyKPU9qpqDtUtZ1rus2kytQltyAAvCShQEALG6MwOIxLb1LKDi6ZlNSVokagTTldQK6CQGxppX6a9TiKYWxBVPfqKhUbtGgWWBdK9VYFPWo1kppVGacGsCyVNT04FAIwpGnimNYw1KnpVgEaeninArGGpU8UorGGp6eKUUAjUiaVKsYalSpUQipU1KsYgF0gqqU2lAN0rSFCJBUAROUirgtJyUO8URwd+UH/AIF3gCgnkAtMk8BXkBfT9Yd4r39baVAgwoEEEZgg4EEcK8o1j1JaZtLDba1BD7kwY+bSlaL11RzAClZ8BnvtinWxGcL3CDUZYvNHi1h9wZUd3qGNCatoYW2tt9a0oQpESkpMk3b0YAiSARngNwkjilyS1OzQjpVEyqoTSM00UqQzFNPNKKcJrAHpwKcCpAUphgKUVMCpBNLYaKwmnCasinitYaK7tSCasCaRpbDRURUSKtIqJFFMVorp4qUUqNgIxT0qesYaKemJpiaxhyaYmok01GjWSKqYmmilFYwpp6aKeiEVNT0qwTzPXqzgvPOlKSppphSL0KTtOXCFJUIMzvyiRVuj9VApZZdU208JIT6NZ1JWkfSaXAvjiMCN4qOup27SII/m7H/kjnRxbLGlxN1wGJlJ2ryVDJSFiClXPnVXJpC6U2efaW1Dcs7D1oU6hYbgpT0YTeSVAG8b2ydrACcueAOUEX9okYwe+6eWMV6N8o7rwsgbdJWA6Cl0bIUIIhxMCFicxgcThlXmjR2T1jzFWwptbk8sknsjs6P0Pbii+grKcASFnfuISoR1V6Nqdo9z0eXy8FFRCU9M8oXRAGyokDGd2UV5hZlqGSlDtNF2gNYXrOkq23k70yZGI2pgxHtquTFcdjmhmqdM4+lLU56WtJcWQh1aUgqIASlSgBG7ARXoWoUizYlSvnFZknDCOr3zQxatW2ltN2oOrCn3gCDdKU9K6pJOQMj2V3dV2HLK6bO4q82uLjkABTkSRG4lMEjiDUsjThSLxTUtwuB+INSB+INRCOdOJ4g9lchcleFOFCmE8Pj45U4nkO/3CgYkFc6cKpAH4/hT3PiTSjD3hxHfTpcG4g9RFNluG6s9hktpkDLykUKCar9MTUbvxP7qa7yFagEqaKaP0fKlI4eVEA92kRTHqPh76bs8f31gD0xprvX3xVCPxi07XqoV6xwvFYwx/Qo0AuNKlHX8dtN3+JomoUUoqXb7PZTHr8qxqFSpr3MfHbSJ6qwaFTJUDkQaz2i0XVtpJF1ZUnneCbyQMciEr7hVeiBsFOACHHEARklKyEjsEUQ0baVK7zHj76agajyrX3SKQ65AKkrs7SSoAgJuvlUqEZGAOs0YWTWkrQFCz3kkSlSXUkHqMRQRrh67o/8Abt/+QK7jugwhRcsquhWcVJiWVn9NvceaYNPJ7I0VuzL8o+lS7Z0JLJaHSAyVJUDsnCAZ315wlYAOO8Y9tFuu1qcW0hDrRbUleMG82vZOKF9mRAIwoNSNk9YrqwXpOfP3HQs73Cu1ZrYtKNgLSSRtJIHHDP4iuAwMq6aEAoEz6w3kbjwNdsd0efkrUETOn3D6O04CEdOhUwn6LjavondKt2N4Z0b6zWts2R5QdTfQ2pxs7wtCStBTzkd015c3ZUByziDtOAK2lZXkDjhmcqK9N6JbbZcUm+LrSygh13ZUlBgReg9tcedRUkdnDybg31D1i0NETfbwAJxSImMTwxPjVvpLX12/vJoOb0I1xdyH5d//AH1m0xo5LTLjja3krQi8k9M8cQd4UogiuNJSdX+X+TsdpXX5/wCA6Fsaz6Rv7wqXprP5xv7yPfXASnAdQp1Nz31N2UVBALS19ZH3ke+uNojTTrrzrbjTSA0QFKDoXtKSFJugpEiDiZwqnoxIw3Hxj3VzrA2OntP2mj/2qaPR7CzStbhc86nCCj1k7xxHXVOiD80AQkGV4E4/jFxu4RXISwJOGYHhNRs9lSEgXRgTu4qmkt9B9KCfu76GdK6QU7aE2azuFJhQcUcUQCgEIIOKwVjI4TjWPTzQTZn1JEENOKBGBBCSQRzof0hZkNPoSVm4UqCEgqKkklsCVKOIJ4cOVMqq5MnK7pHo2jZuJC1hxcYkQN8ZTxBHWDWsmOPf++vMXlMtvyytS1HFIF1SQoJUZEDE4gcReNVaSt9qKwypcKvZgN54kXbokYIGecmpcxD6D1K710rnXQLoC2KcQQh54BGyNlrLdKiiSqukizunJ90k7gG/IIqkWpK0xHEKLvxiKxsrBfcAkkNNTiMNt/nQzpI2hpBV0zmCkCFACQVpSeEYE1z9V3isPOX1AqtDkkKUCUgC5JBxwM48afTUXIH81HoPf4fvpHrPd+6gPWG2uJVZkX1m9aEn1lYBPbxUnvrQ3bbSpx1KXrqUKSAFBaztNpUcQ4N5NZR2szq6DOOZ+OyldHwKEuntYH49Jw+o5/8ArWayWh99lC3LQ5DiEqKUHo0i8AYvDbOf1q1ebD9Az6ZN65fTeAkpkXomJjMDnU8aBbIOhtQDUIlhV6AmVQ4nFRjaOIxONdkaSe/Of4Ue6hLboGKvqadZbQltLLi1BKUviScAAWnU5/1vGm0VpBA6W8oJBeUpOyrFKgkg5cZ7q5elSq0I6N1V5MgxCRiMjIFQSYVd/Rz6oGPfS6h9KCf8ItfnB3KpUO01CzUBGtTyVrcUkgjoGxIxE+kDDr5UcV5trs04bQ6pJEIS2Ym7N4hIyGJvK31ktWsOkWCpDnSDo4vGEOBIOKSpd05gbzVnG0iadN7BJ8op+aa/WK8E0BDI9Yqy16xPWkBLhvhMkeokCczKQK56raAYEkdeHjnXViahHc58sXKWx2mU10E4oj9IH/Cqhw29QF5O0ORxHWKinTquB8K6ufBKjifDZG7C5vByz/rR+23R9rCoizPkYENOEciEkg14/o/Ta1OJwxBkTG4g+YFGr+twfs7kXAFoUi6QUrF5te1N4g4pIiMd1cudcyScTpwJ4otSDprIdQrj63MKXZnLqlJKQFYZKg+qobwfMCsFp10abugtPDIbSCkHds8TQ3rnp4vKSG+mbTdxSsFuTJxicd3dUMeKWpHRkyR0NHoVkeQ02hLryJCQCpa0JJO/AmkdM2UZ2lnsWk+2vFk1amrrhl5ZzPipJUkeyfh6x4fzlvDmKoY0rYkuOOelJJcuSJEC4m6IwryYVKKdcNEk+Kmz03T6rFam7vpiEKBlKr2AO+ReE4d1DqNGvt/iNJsq5ekR/hVKfGhUDr7zV7aOZ76pHAoqvBOfENu31CV/S9vCFsvoS4hxCk3xcJAKSCQps3TGccqp0vpdtxaVtpDeBCiEi9CrqZMHaUB7M64lutN1N3IkRIGIxGOfCRPOtGj4WoKcI2UzKhNyISiYPEpzw2sa8biM2ubhFKj0+HhLSpSbthBoN+ztOrIad2ky2opUtWEhWQwkGepQ51Rpl8C0qfQhQTgJWhxJKiiSACMvVkDGJz3akaYQodHcGziCooSGwIkbIgj1uGBrnWPTLPo7aXEpUtJW5KircmUYjGL0AjgiKlrhKNI6dzq6q2oIC3nG3QVqJkNvKScgLl1JSMQcSZxjdj1HNNsvAouuERJhCyUKGU3ASDJ8K4mndILYCUOIkIRdTei6q+EkkhBi8k7uYPXk0RrEppspbaSvAC6J+iIzAkkz2Rwpoz0tLdf9itdTpItqE6Pw6TpFISpSi28UlYUDN8i7uzmK6urFn6NC2/qrSntDDU+NC1j086WPRegBCUpQVSQvMfk4k44YZZ12RppxldqvM3+jWlag2cipvEkq+iAgYx2V6WSEtLX78HHjyRtfv2aNObT6f+l0He9akDyZ8awOPhGkFpccdDdwLCQt4pv7J9VJyxVhEVwLTrgtalkMAX1tKxWTHRFKkjBOIkE/1jSs2tDhtPpHRJvlNy6FGDJSBicsqMMckq+n/gJ5It39UHitNMR65+44PNNc/QekR6MyENurKW0AwgpTISBgty6k9YJqel9ZfRkoLzLt5QE3YUgKM7PSEgE4bqHdH67pbaQ30C1XEgTfSJjlBqMcbcdkXlkinuzq6OLnppQtSwA0VJSotrVBKRdKwmYnGAdwxNElBmhdN+kWzpEtES3cu3kmAFSVkmOWGdGdLmTTV+jYmndexjUFHaH2T5ipmq1esnqV/pw8u6olyympTSoGAPWv8baIx+bZw6nEV17BbFJSpLSA5aHCXHj+SbUoYJWoZlKQEhIx2TlXA1xdItCgDAUhE8wDPx1UR2HSrSU3GbO9d3BLYOYGe1j110yXyojHqzkaX1baDrBflaX1qbdI+bh1SZaUkJgASkpg8awavaisPtrWtx4FLzrYCS3EIWUjNBxiiLT9rL1ncQLPaEqi8hRQAErQQpCib2AkCeU1ydXdKvGzFNnbUta33FOLSkKS2FqvC4kqHSKg74AwmaX5mhk4owax6q2SyNlSHny9dvJblCpSPWUoJRsoAnaMCuc3q2wpHSuOgBV4EsrQstKCikFbZEuIwBlMUYOISmzvoFltJW82sOOuBsrWSkgFar+Q4AQNwrJqstkWcINjLt0+v0bKvWSlYxUqclT1EUyutxW1ewLt6JaZcUCslQDRbhaVocClKC1AhIjADZMEY550Qaf1ebs7TVoaUsOAhtIN0pACVlJi7iSUg48TWXWEJD4LbKmApCSUkIF4pcGICVEAYpy39ddXXErSwn5xLjXSBQkjpEEIWbhu4KTE8CIjGrJ0kl7IO3Jt+g0s6QtttSgCQlKhIBhV3MTkcTjzoG+U0fONH9A/tUcaP/FN/q0fsign5S/Wa+wf2qhh2mVzL5AKTVqTVKatFekjzZFoNSBqANODTIk0TSavbVWYVe3TISSI2kFRjM5CZwOEQd+/vqekrKvo0KSEhKr8KnFRSApYyJkYQBJJUQK0tiuhZ7yVWZQbDiekdutnIudHiVYbKRsG9jEExhXJmwKCcvZ1cLncpKHo4z7BaIC4vXL8YKxO6RIMQR1zT2JtwklGRulUXSYTCsJ5onqB7TOwaBQlTin0JcewUqQkpwUApKE5AXbhG/bAO+uBpfRjDdnbcSgX3rpKo3IbSFXQfVvLUqeaRwryVgcpXZ67elWbnrQbWtFncT0hvC6U7A2iJygSRjJ3xzNd3/01QUiCrIYwT7Yrz3RdqU26hwKAU2oKTJIAKcss/wB/OveNEa0NuNIUo4kAmMBiJEDcMRXbj52ONdWefk5c57y0r9Tgsah2eIUypXMqXPZBqf8AICyQQWFEHi49/uolVrEzz8KpVrK3uHea2rO/DNp4eP8AuAq78nNmyQhaf6y1eZqFm+TdtCio3lDAgTdy5jOipWsqRz+N1Iayop9XEehP9N/WczS2raLQgIdbKgFXhClJxgicDzNcC1fJ0zGxfR2lXnRcrWNNZ39PzlRhzlskJkyYnvrbB/QWpybMq8CoqxHAQeIxnrrrPWcjGKmrTR41S5pYmQcjTyxSn3IWHEKHayuqxmOo+YqLD14cxgeuoreQmFLVdTkTBPgK4JxcZUevjmpwUkXGlUwuznG+s84SnwM0qSmPsee61pBeckfkmv8ANSPKihegLKSZs7WQySE7zwoX1q/HufqW/wDOTRtexNXm9kSh1ZhGgGB6ocR9h55I7gqKGNTtD2Q9KHUJcUX3ENhSUq2WySInMmRJyw50ZuuwCRuBPhXlVgfW2oONkBQdVBzjEzhvpYvax/NHpaNXbGf6Kx/dI91Cmp+gEOIX0iWpSQBeYZcMAqbxK0kzLSu2TmaNLM8SATEkAmMpIkxQ3q/aii02ltDS1lKjMFCRHTOuJMqUPz3hTxbaYr2Zzda9DpYWwUhuFFSdhptqIKCJuDE5+NdXT6EehWdxCEpJLSpCU5llRxwxx41Vrs6tSGSplTd10YlTZGKThsqJ3eFXaYH8xswG5aB3IWPZVVemJF9zCnRi5ZaJ3tIPegUG/KSnaaP6KvMUW6FM2dn9S3+wmhL5R/Wa+yrzFTxd42bsAlNWJqtNWCvRR5rJg081AU5NMJRYmr26zoq9FMiczYg13tCJhyxqx/4h0ZmPxB3ZTz6qH2TXd0Mrasv/AMtfjZzScT9mHg/tkEekiGnkEkXHIRjknE7IP1SJPK4BlAAXp4q6OzzGFnQQkZC9iSeKjmeuOZO9MWVLqVAgXkpvIJE3VpN5J7wJG8TXnmk3ApDPD0dnv6JOfOa8vD3nt5uxnCVnjRnoO3noEchHcSPKKCVqxrq6Ltd1ETv91epjZ43Ew1RDIW7nTemUN+l86idIRlVrRw8p+Am9KPGm9N50MHSRqPptC0HlSCk27nTfhE0M+nc6ibbWtB5TCj8JUvwhzoWNtpvTudBtDLGwz0Tb5du/WHiP3Cq9a7RAbROK1KgcSCB4XqG9EW/+cM81hP3iB7a6fykFSWG3m1XVNukThksEHPqFeZxVLIme3wKvE4kEuQInvmaVAI1ltX5wHrQ3/tpqhqR1cthvrWfn1fqW/wDPTRlez6/YKCNaHQXlEEH5lAwM49MDFFJt7eJvpjPMU2TtiCHVi0u2tbSkoWEE4FRBMJ+lEb4ry7RNtUp5ttKAekXexPG9EngJk9Vek2vSLZbVdWmSlQGIzgxXluhbb0Dzb5ReCRH3gRhwMTSLoynlHsTKj8YeArj6OtCGbbaitQSFhpQnM7GOA51ZZ9PWcpCw4IInfPURxqOjtItKti1pPrWdO4zKHFTlyUmjF7NCSW4tbrc05ZwErBIcQQMeJHtpaX/4WzD/AKyR4OVPW62pVZlJEk3kblR6wOZFYbfpJpTNnQFDZfk5+r85jPaO+rR7V95KXc/uCjV5U2Wz/qGv8tNC3yjes19lXmK6mrunGRZmEFRlLLYOyoiQgA4gVwterch0t3CcAoGQRvGUikxd4cq+QFBUhUBUxXoo8xkqemFPTiE0VeiqEVoRTRJzL2zXZ0W4EizEkAC2YkmAJZIxJyrjA1K1qV0CdnZ9IG1I9bolYR1YzScT9mPwf2p6JaNKWcE3rRZxskQXmv8AdXnFodSWmglQJDDQVBmFBGIPA8qDXjtHrPnXZ0a4CpY6vIV5eOlI9rIm4kVGrGlxUHxBqIr0EzzZLwaekpulqgqp7KsKXdMgcQAT3E0Hk0q2COLU6Rd0lN0tbPRmuLnckVitiUpIu3oP1o9lKs8W6RR8PKKtjlymLlZ1LqVhdSowoEjkQPMGjLKo9RY4XLoW36V+tkNZXFHrX7k1itMXsBA4TPjSxzKTpDywOKtmvRDkWhkkgAOoJJwAAWCaN9NOWa1NFhSiTMi5N68N4wM5ndvoG0K2kvJvhSkgEkJzyMeMUVMhKVBTbJQrcq8pRAIyg4T1iuDjMqUkmdvB43pbR5RepVUtWJ6z50qnZ1UelaxtJS4QlIA6JJgAR+Mz7qKUWNoz82gR+imhbWIy4f1af80UcWWyN5qWD1HD7xp8l6IkYVqkcy0qszSbzoaQniUpEmJgYYnPChrUawN2hNpaWlN1QTtKgCCV+qTkoYHDLCj62aRsrSCVdGQNwhxWJjJN4mhjV3WVlpT6bi/nLS44g3QlISoC7KlEXcuFLFPSx21aMuoerbiVvLClFkKUhu8AL4BI6S6chhgcJmurb9EhVvYStsKQptxIkApKgCqDOBMAmth1idWNgst83HUHuEA1ltNg9JA6e1tqS2b8IukJJBTJOG5RGNBWnYXuietWhWmrKpaWWkEKRBShIVitIIkCaqXYiGbCCm7etOA3gEPKT4RWbT2gbO1ZFOtSpWxdXAyK0iQY3g8a7Osjtz0MNoK7r6bqBsyA0sABSsMuNWXal9X+hBr539y/U0aqWMqsdmM/kUfsih35SbNc6HHcrzTRBq1a1sstsvpQ0G2wLxdbJJG66Mu/dQ38pNubc6Lo1pVAVN0zEke6lxL+KNmd4gLFTTVKTVya9ZHkSJCnpClTomTbrQ3VDaCcgTGcVcg00RJp1ZeK02sfzKeFsR3dCus7ZmqrfY3CLyUKKQReUASAOZGVS4rsG4N/xQPtB2j1nzrS3abrx5pT4JFbXtD5nGqLRYpIWBBgZZGBFeSnUke81cWXLdkzUFOxWZTt3PCsa7WONdbypI41hbZtcfq/RitsTxrlMuJVM9ld3R1lCpdS4nZKZRiFQYEjcalJufQqoxh1OmuuTphyLvb7K6+6uBrMqLn9b/TU06dla1bGRT5g+NbNFK2hXPZfbyUDdIgxAVuOZB3iuxZ2Gx0a21KN6QoKAlJjCCMwRyERTu5bi/LGl7NxrK+NrsrWa36D0Au0OX0O2cFMANOqUCvGTspE3cqSL0uwyWpUcF2+BsqUm8M0mDE8ssU5V2tTHClbgW5ewTBddSmIJ9UuHfvjgK0O6rOOOqYbupdZTKxfvNrSQCkoUQDO1kf41t6q21BIQFJvYGAq6RwJAIijmhCUWn1EwynFqugA2llV9ez9JWWIzOR3ino9OpFrH9HbVz6ROP8AjHlSqFI6dTM2lHZVJP0R+1W4rrrN/J+9vdZGO5Kj5102NSVgbTyesJPvFdE5xpJM54RlbbA7ojemTHDCJ4znVtyjQanNj1n/APCB5qqSNW7KkgqfmNxUgA9eNTuJXcGNF6MU7eN5KUIgrUoxAO4Z44GiqxaMJAutIQ3ndUVXl8FLN2bv6OHPhWlLFiS50nTtg4bPSNBAKRCSEcR7a1K0xZB/Sm/vt+ykbsZHC13cf9HKOjT0Zu3lJJMELECN2MUN6SatLhQV9IvG8nNQEYZDAGiu1K0YtZWt1ClHM31nIQMEmBluqpKtEj82esOq85q8JQUadkJxm5WqBM6Pd+oruNYLboZ9UEJPUaOjbtEj6DZ/sln/AE1D8J6JH5FB/sfeKKnBeGBwm1Ta/M89Ginhm2e9Pvq1OjXfq96mx5qo7OndFjKzJ7GG/bTfyo0eMrL/ANpke2q/FJeGR+Fb8r9/3An0FwZhI63GR5rqVldbbXD0FJB9RTSyDGGRIGc86Nf5Z2QerZT91seVc/SGtFmcUFehIKk5KUqCPugUXxj8Iy4JeWDjS2OkADilIVN4hEKH2U3jNbV2dmR0aX1fabV5JFdJetqJkWVM8S44TPEHCKyvaykiEtJGMySSZ5ZUkeJkpN11GlwsZRUb6GiyWAGNl5PGLK6s+NEljds7KDFntThOZVZlknliIAoTRra+I2WjG4oEdsRVVq1mdWcUtjkEqA7r1DJxDybSDi4WON3Hqdy0MWRwkhq1M8iwtSecJiR31yNDWGyqaBdU9MqEJaWRAWQNoJIyjDdWdrWh9MXbgjggeM502jNZ7U02ENu3RKlRcQcVLKjmDvNR1q+hbltruNjugbEvJ10DcDZnF+IjyqP8i7IRIdtH9Wwvn21E62W0/lz91A/01UvWS1nO0Od8eVHWvX7/AAMoyX8xnd1JZPqm2f8A0VjzcrXorVBLasUWxaTmAwls95cMY8qyq0zaDm+7/eL99VL0k8fyzp/tF++mWVLohJYnLrJ/kE41fbGVktp61MD21TadVULi9YHiBPrWhpPkqhdVrWc1rPWon21WpVbm/RG5P/J/iEw1NZH9ASPt2w/6TU29Att5M2NI3By1KIT1bM76E5qKq3PfpfgDkLy3+LDEsNg4nRif7VS/ZTBLQx6XRwxzS0VGgyavQkUOfIPIh9fxYXJtqErU4LcwlahClJsriiQIgE3uQp16YSc9IqP2bKR50JgCmUKHOn7/AED8PD0FR0u1/wA9aP7lHupUJzSoc6fs3w+P+lDnSLxzedPW4s+2q1PKOalHrJPnVdPzqdlh7opEUxqQaUBik1tSMICnpBs8D/CnUyuPVPZQ1oA01K9UjZ15XTlwpvR1jNKu40dSDQppTTobJyjvq4WRcTdJ76OpGoopVYbMqJIwPdUC2d+7PfFDUjUyBNNNbnNFrCb28gEJ39XXFZXGYiTBjEEEEdYocyPsbQyuae9VzdjJmCnDfNVBOMYHHcZNDmR9g0sU0xq9NlJCogqGQx7cQDUXWUzBUoZYxv6qV5omopu1Y0CUpJOOXYMvOtKVN3bqRJOZJBwjIJ3d81fY1XAQmePaezL3VJ8QkxkjCBSumuqu0CAmECDMpSkEnsy7qgHhwPPEqGOO/wCMaHxK8I2leznpZUcgT2Gp+jKgkpMDw6+FdD0nIkdfs/jUVWsHdyxEz2YVviA6Y+znCzKOSTTFk8suNdF60SZGE7t1VdIkxeAzyz5Ur4litIz+gqicP31WbEs4AT1EGuilwRsjDv8AA1Hp4wu+7upfiWF0Yho9f1aubsKsjI7Kmp05lUco86RtKs5HjND4pgVGkaCXdSolIvTdEiTBgwOvjVbdgRG2ojhEGkLWczJ7T4Y0nLQScMOHuxoPiZDfKT9CY+svuFKshngrvA8DTUvxMgWiwLSQNhJjMQN+WO/91TWmEyEoABIwKTvnIHHOrizszkncMAScfo5xjyqDMhV6Nnec8/jwoa2EoRezGR3cMasacUCd2Bw+OqrLyjG0IJ4bsPDGIHCppEyABEe0Hf10tgKQs8usyezzqxTquMcYyPaaSsdwH8eHH3mqicMc8wMMD/CtYB5XiZiOGXHOpJcUPjHLKqxhnjv354buqKtGQkVlZkOXFRgrsp0rVESQN56+FPIzEDeDPOd9MlZ8zPHj/CjYR23MSkTjkDv4nt9lWhZmSfDlx7KygiY3/HDl7Ke6TjeGGGPvrbm3KralxXbvmJ4gRnmaytaOJwUYVv39k11ejIAgjHPKZHIdVJSsDORx94FNqYaOcpHRiEpUTvkfHKsD7SplQieUCuwuc8Y+N9Tabg48J40FIWjnWNxaRATvzMyPgVe02jNcE9pHieutU4z8dtRUCMx8ddByAOi5G12QADn5VBSU8zv/AIfG6kEgxeGEiTwHhNabdZkpIuCEnIzIIgHPI9nCpOW9B3qzITHAQJk9Xb3Ur+OGOWdaX7KEoSsGSrGN0cATmRPCq02FRjZIB+kQQntVFZZE1ZqZBRxww7RTOxj7R3Ydpqb7F0CDeB+lBieWNQbaKiIkk9/dTKaaDutmRKeuPjdSQTuHx251eLIrMDf2zn6u+ugqyKcxUTIzmSQBP0eMnGOO7GpyzRT6jKDZx5UMvIR28KTs4b+r39tdFOjlXsRI3C8Bmc5g8fGoiyoBu3to4iBOEnDDfh1Y0OdA3LkcwLPAER/Hqp1ZYCPGZNanXBN24nCROO1zmMt3fTPkGE3IJnKU+Cjh3CipfQzgZ4jjvmD441IHlh1YVtasZwBQZg43vPO73VW3YnccE5/WAra4+zctlAcG4kDnNPW78GxneB+0PdSpObEblSKFqIWADhAw+9UQcE9ZpUq6RGUtjE8ga0gwjDDA+YpUqD6AK2/d5ipueurq9qaelRRjK2dofHCr1HKlSooD6kkjZnqrPaDsq66VKsMiw7+oeZpgfKlSrGEowTH1PYmqwfOlSoeQ+B1HHs91O/kOynpVgGh0QpEfmwe24D7TWQmQJ+MTSpVOPQ0+hZZ9/IAjlhurr2tRUGLxJvAXpxnHfxp6Vc+fqv7lMPky6QOCh+kf2kjyrpMYsycdojsF6B4ClSqE+yJaPczmWxIDqABAukwMpvJxiuoRgr+zPaVCTTUq2Ttj+/JodzKVKPSrE4cN3qqPnjVLWLiAcpOG7LhSpUoxFwwtAGAvpwGA3bqqtw+djcVRG7fupUqaPUDJupBWZE+rnjmca0PIF67AiRhuzO7sHdSpUL7RfYnBBgYAFMAYDFAJ8z3mpJEJXGGKsuoUqVDyiiOWbQsYBSh2mlSpVUU//9k="/>
          <p:cNvSpPr>
            <a:spLocks noChangeAspect="1" noChangeArrowheads="1"/>
          </p:cNvSpPr>
          <p:nvPr/>
        </p:nvSpPr>
        <p:spPr bwMode="auto">
          <a:xfrm>
            <a:off x="192088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6645" name="AutoShape 57" descr="data:image/jpeg;base64,/9j/4AAQSkZJRgABAQAAAQABAAD/2wCEAAkGBxMTEhUSEhMVFRUVFRgXFxcXFxUVFRgXFxUXFxUXFRUYHSggGBolHRUXITEhJSkrLy4uFx8zODMsNygtLisBCgoKDg0OGhAQGy0lHyUtLS0tLS0wKy0tLS0tLS0tLS0tLS0tLS0tLS0tLS0tLS0tLS0tLS0tLS0tLS0tLS0tLf/AABEIAMIBAwMBIgACEQEDEQH/xAAbAAABBQEBAAAAAAAAAAAAAAAGAAECAwQFB//EAFAQAAEDAQQGBgUGCQoFBQAAAAECAxEABBIhMQUGIkFRYRNxgZGhsRQywdHwByNCUnKSFTNDU2JzsuHxFiREgoOTorPC0jRUY6O0F2R0lNP/xAAZAQADAQEBAAAAAAAAAAAAAAABAgMABAX/xAAzEQACAgECBgADBgUFAAAAAAAAAQIRAxIhBBMxMkFRFCJhM3GRobHwI0JSgeEkQ2LB0f/aAAwDAQACEQMRAD8A9bbHGpxVQVFWByqs57JxSod15trjVkU40soWlSMRGRVBBkHjXm41xt3/ADKvuNf7KpDFKStCSyKPU9qpqDtUtZ1rus2kytQltyAAvCShQEALG6MwOIxLb1LKDi6ZlNSVokagTTldQK6CQGxppX6a9TiKYWxBVPfqKhUbtGgWWBdK9VYFPWo1kppVGacGsCyVNT04FAIwpGnimNYw1KnpVgEaeninArGGpU8UorGGp6eKUUAjUiaVKsYalSpUQipU1KsYgF0gqqU2lAN0rSFCJBUAROUirgtJyUO8URwd+UH/AIF3gCgnkAtMk8BXkBfT9Yd4r39baVAgwoEEEZgg4EEcK8o1j1JaZtLDba1BD7kwY+bSlaL11RzAClZ8BnvtinWxGcL3CDUZYvNHi1h9wZUd3qGNCatoYW2tt9a0oQpESkpMk3b0YAiSARngNwkjilyS1OzQjpVEyqoTSM00UqQzFNPNKKcJrAHpwKcCpAUphgKUVMCpBNLYaKwmnCasinitYaK7tSCasCaRpbDRURUSKtIqJFFMVorp4qUUqNgIxT0qesYaKemJpiaxhyaYmok01GjWSKqYmmilFYwpp6aKeiEVNT0qwTzPXqzgvPOlKSppphSL0KTtOXCFJUIMzvyiRVuj9VApZZdU208JIT6NZ1JWkfSaXAvjiMCN4qOup27SII/m7H/kjnRxbLGlxN1wGJlJ2ryVDJSFiClXPnVXJpC6U2efaW1Dcs7D1oU6hYbgpT0YTeSVAG8b2ydrACcueAOUEX9okYwe+6eWMV6N8o7rwsgbdJWA6Cl0bIUIIhxMCFicxgcThlXmjR2T1jzFWwptbk8sknsjs6P0Pbii+grKcASFnfuISoR1V6Nqdo9z0eXy8FFRCU9M8oXRAGyokDGd2UV5hZlqGSlDtNF2gNYXrOkq23k70yZGI2pgxHtquTFcdjmhmqdM4+lLU56WtJcWQh1aUgqIASlSgBG7ARXoWoUizYlSvnFZknDCOr3zQxatW2ltN2oOrCn3gCDdKU9K6pJOQMj2V3dV2HLK6bO4q82uLjkABTkSRG4lMEjiDUsjThSLxTUtwuB+INSB+INRCOdOJ4g9lchcleFOFCmE8Pj45U4nkO/3CgYkFc6cKpAH4/hT3PiTSjD3hxHfTpcG4g9RFNluG6s9hktpkDLykUKCar9MTUbvxP7qa7yFagEqaKaP0fKlI4eVEA92kRTHqPh76bs8f31gD0xprvX3xVCPxi07XqoV6xwvFYwx/Qo0AuNKlHX8dtN3+JomoUUoqXb7PZTHr8qxqFSpr3MfHbSJ6qwaFTJUDkQaz2i0XVtpJF1ZUnneCbyQMciEr7hVeiBsFOACHHEARklKyEjsEUQ0baVK7zHj76agajyrX3SKQ65AKkrs7SSoAgJuvlUqEZGAOs0YWTWkrQFCz3kkSlSXUkHqMRQRrh67o/8Abt/+QK7jugwhRcsquhWcVJiWVn9NvceaYNPJ7I0VuzL8o+lS7Z0JLJaHSAyVJUDsnCAZ315wlYAOO8Y9tFuu1qcW0hDrRbUleMG82vZOKF9mRAIwoNSNk9YrqwXpOfP3HQs73Cu1ZrYtKNgLSSRtJIHHDP4iuAwMq6aEAoEz6w3kbjwNdsd0efkrUETOn3D6O04CEdOhUwn6LjavondKt2N4Z0b6zWts2R5QdTfQ2pxs7wtCStBTzkd015c3ZUByziDtOAK2lZXkDjhmcqK9N6JbbZcUm+LrSygh13ZUlBgReg9tcedRUkdnDybg31D1i0NETfbwAJxSImMTwxPjVvpLX12/vJoOb0I1xdyH5d//AH1m0xo5LTLjja3krQi8k9M8cQd4UogiuNJSdX+X+TsdpXX5/wCA6Fsaz6Rv7wqXprP5xv7yPfXASnAdQp1Nz31N2UVBALS19ZH3ke+uNojTTrrzrbjTSA0QFKDoXtKSFJugpEiDiZwqnoxIw3Hxj3VzrA2OntP2mj/2qaPR7CzStbhc86nCCj1k7xxHXVOiD80AQkGV4E4/jFxu4RXISwJOGYHhNRs9lSEgXRgTu4qmkt9B9KCfu76GdK6QU7aE2azuFJhQcUcUQCgEIIOKwVjI4TjWPTzQTZn1JEENOKBGBBCSQRzof0hZkNPoSVm4UqCEgqKkklsCVKOIJ4cOVMqq5MnK7pHo2jZuJC1hxcYkQN8ZTxBHWDWsmOPf++vMXlMtvyytS1HFIF1SQoJUZEDE4gcReNVaSt9qKwypcKvZgN54kXbokYIGecmpcxD6D1K710rnXQLoC2KcQQh54BGyNlrLdKiiSqukizunJ90k7gG/IIqkWpK0xHEKLvxiKxsrBfcAkkNNTiMNt/nQzpI2hpBV0zmCkCFACQVpSeEYE1z9V3isPOX1AqtDkkKUCUgC5JBxwM48afTUXIH81HoPf4fvpHrPd+6gPWG2uJVZkX1m9aEn1lYBPbxUnvrQ3bbSpx1KXrqUKSAFBaztNpUcQ4N5NZR2szq6DOOZ+OyldHwKEuntYH49Jw+o5/8ArWayWh99lC3LQ5DiEqKUHo0i8AYvDbOf1q1ebD9Az6ZN65fTeAkpkXomJjMDnU8aBbIOhtQDUIlhV6AmVQ4nFRjaOIxONdkaSe/Of4Ue6hLboGKvqadZbQltLLi1BKUviScAAWnU5/1vGm0VpBA6W8oJBeUpOyrFKgkg5cZ7q5elSq0I6N1V5MgxCRiMjIFQSYVd/Rz6oGPfS6h9KCf8ItfnB3KpUO01CzUBGtTyVrcUkgjoGxIxE+kDDr5UcV5trs04bQ6pJEIS2Ym7N4hIyGJvK31ktWsOkWCpDnSDo4vGEOBIOKSpd05gbzVnG0iadN7BJ8op+aa/WK8E0BDI9Yqy16xPWkBLhvhMkeokCczKQK56raAYEkdeHjnXViahHc58sXKWx2mU10E4oj9IH/Cqhw29QF5O0ORxHWKinTquB8K6ufBKjifDZG7C5vByz/rR+23R9rCoizPkYENOEciEkg14/o/Ta1OJwxBkTG4g+YFGr+twfs7kXAFoUi6QUrF5te1N4g4pIiMd1cudcyScTpwJ4otSDprIdQrj63MKXZnLqlJKQFYZKg+qobwfMCsFp10abugtPDIbSCkHds8TQ3rnp4vKSG+mbTdxSsFuTJxicd3dUMeKWpHRkyR0NHoVkeQ02hLryJCQCpa0JJO/AmkdM2UZ2lnsWk+2vFk1amrrhl5ZzPipJUkeyfh6x4fzlvDmKoY0rYkuOOelJJcuSJEC4m6IwryYVKKdcNEk+Kmz03T6rFam7vpiEKBlKr2AO+ReE4d1DqNGvt/iNJsq5ekR/hVKfGhUDr7zV7aOZ76pHAoqvBOfENu31CV/S9vCFsvoS4hxCk3xcJAKSCQps3TGccqp0vpdtxaVtpDeBCiEi9CrqZMHaUB7M64lutN1N3IkRIGIxGOfCRPOtGj4WoKcI2UzKhNyISiYPEpzw2sa8biM2ubhFKj0+HhLSpSbthBoN+ztOrIad2ky2opUtWEhWQwkGepQ51Rpl8C0qfQhQTgJWhxJKiiSACMvVkDGJz3akaYQodHcGziCooSGwIkbIgj1uGBrnWPTLPo7aXEpUtJW5KircmUYjGL0AjgiKlrhKNI6dzq6q2oIC3nG3QVqJkNvKScgLl1JSMQcSZxjdj1HNNsvAouuERJhCyUKGU3ASDJ8K4mndILYCUOIkIRdTei6q+EkkhBi8k7uYPXk0RrEppspbaSvAC6J+iIzAkkz2Rwpoz0tLdf9itdTpItqE6Pw6TpFISpSi28UlYUDN8i7uzmK6urFn6NC2/qrSntDDU+NC1j086WPRegBCUpQVSQvMfk4k44YZZ12RppxldqvM3+jWlag2cipvEkq+iAgYx2V6WSEtLX78HHjyRtfv2aNObT6f+l0He9akDyZ8awOPhGkFpccdDdwLCQt4pv7J9VJyxVhEVwLTrgtalkMAX1tKxWTHRFKkjBOIkE/1jSs2tDhtPpHRJvlNy6FGDJSBicsqMMckq+n/gJ5It39UHitNMR65+44PNNc/QekR6MyENurKW0AwgpTISBgty6k9YJqel9ZfRkoLzLt5QE3YUgKM7PSEgE4bqHdH67pbaQ30C1XEgTfSJjlBqMcbcdkXlkinuzq6OLnppQtSwA0VJSotrVBKRdKwmYnGAdwxNElBmhdN+kWzpEtES3cu3kmAFSVkmOWGdGdLmTTV+jYmndexjUFHaH2T5ipmq1esnqV/pw8u6olyympTSoGAPWv8baIx+bZw6nEV17BbFJSpLSA5aHCXHj+SbUoYJWoZlKQEhIx2TlXA1xdItCgDAUhE8wDPx1UR2HSrSU3GbO9d3BLYOYGe1j110yXyojHqzkaX1baDrBflaX1qbdI+bh1SZaUkJgASkpg8awavaisPtrWtx4FLzrYCS3EIWUjNBxiiLT9rL1ncQLPaEqi8hRQAErQQpCib2AkCeU1ydXdKvGzFNnbUta33FOLSkKS2FqvC4kqHSKg74AwmaX5mhk4owax6q2SyNlSHny9dvJblCpSPWUoJRsoAnaMCuc3q2wpHSuOgBV4EsrQstKCikFbZEuIwBlMUYOISmzvoFltJW82sOOuBsrWSkgFar+Q4AQNwrJqstkWcINjLt0+v0bKvWSlYxUqclT1EUyutxW1ewLt6JaZcUCslQDRbhaVocClKC1AhIjADZMEY550Qaf1ebs7TVoaUsOAhtIN0pACVlJi7iSUg48TWXWEJD4LbKmApCSUkIF4pcGICVEAYpy39ddXXErSwn5xLjXSBQkjpEEIWbhu4KTE8CIjGrJ0kl7IO3Jt+g0s6QtttSgCQlKhIBhV3MTkcTjzoG+U0fONH9A/tUcaP/FN/q0fsign5S/Wa+wf2qhh2mVzL5AKTVqTVKatFekjzZFoNSBqANODTIk0TSavbVWYVe3TISSI2kFRjM5CZwOEQd+/vqekrKvo0KSEhKr8KnFRSApYyJkYQBJJUQK0tiuhZ7yVWZQbDiekdutnIudHiVYbKRsG9jEExhXJmwKCcvZ1cLncpKHo4z7BaIC4vXL8YKxO6RIMQR1zT2JtwklGRulUXSYTCsJ5onqB7TOwaBQlTin0JcewUqQkpwUApKE5AXbhG/bAO+uBpfRjDdnbcSgX3rpKo3IbSFXQfVvLUqeaRwryVgcpXZ67elWbnrQbWtFncT0hvC6U7A2iJygSRjJ3xzNd3/01QUiCrIYwT7Yrz3RdqU26hwKAU2oKTJIAKcss/wB/OveNEa0NuNIUo4kAmMBiJEDcMRXbj52ONdWefk5c57y0r9Tgsah2eIUypXMqXPZBqf8AICyQQWFEHi49/uolVrEzz8KpVrK3uHea2rO/DNp4eP8AuAq78nNmyQhaf6y1eZqFm+TdtCio3lDAgTdy5jOipWsqRz+N1Iayop9XEehP9N/WczS2raLQgIdbKgFXhClJxgicDzNcC1fJ0zGxfR2lXnRcrWNNZ39PzlRhzlskJkyYnvrbB/QWpybMq8CoqxHAQeIxnrrrPWcjGKmrTR41S5pYmQcjTyxSn3IWHEKHayuqxmOo+YqLD14cxgeuoreQmFLVdTkTBPgK4JxcZUevjmpwUkXGlUwuznG+s84SnwM0qSmPsee61pBeckfkmv8ANSPKihegLKSZs7WQySE7zwoX1q/HufqW/wDOTRtexNXm9kSh1ZhGgGB6ocR9h55I7gqKGNTtD2Q9KHUJcUX3ENhSUq2WySInMmRJyw50ZuuwCRuBPhXlVgfW2oONkBQdVBzjEzhvpYvax/NHpaNXbGf6Kx/dI91Cmp+gEOIX0iWpSQBeYZcMAqbxK0kzLSu2TmaNLM8SATEkAmMpIkxQ3q/aii02ltDS1lKjMFCRHTOuJMqUPz3hTxbaYr2Zzda9DpYWwUhuFFSdhptqIKCJuDE5+NdXT6EehWdxCEpJLSpCU5llRxwxx41Vrs6tSGSplTd10YlTZGKThsqJ3eFXaYH8xswG5aB3IWPZVVemJF9zCnRi5ZaJ3tIPegUG/KSnaaP6KvMUW6FM2dn9S3+wmhL5R/Wa+yrzFTxd42bsAlNWJqtNWCvRR5rJg081AU5NMJRYmr26zoq9FMiczYg13tCJhyxqx/4h0ZmPxB3ZTz6qH2TXd0Mrasv/AMtfjZzScT9mHg/tkEekiGnkEkXHIRjknE7IP1SJPK4BlAAXp4q6OzzGFnQQkZC9iSeKjmeuOZO9MWVLqVAgXkpvIJE3VpN5J7wJG8TXnmk3ApDPD0dnv6JOfOa8vD3nt5uxnCVnjRnoO3noEchHcSPKKCVqxrq6Ltd1ETv91epjZ43Ew1RDIW7nTemUN+l86idIRlVrRw8p+Am9KPGm9N50MHSRqPptC0HlSCk27nTfhE0M+nc6ibbWtB5TCj8JUvwhzoWNtpvTudBtDLGwz0Tb5du/WHiP3Cq9a7RAbROK1KgcSCB4XqG9EW/+cM81hP3iB7a6fykFSWG3m1XVNukThksEHPqFeZxVLIme3wKvE4kEuQInvmaVAI1ltX5wHrQ3/tpqhqR1cthvrWfn1fqW/wDPTRlez6/YKCNaHQXlEEH5lAwM49MDFFJt7eJvpjPMU2TtiCHVi0u2tbSkoWEE4FRBMJ+lEb4ry7RNtUp5ttKAekXexPG9EngJk9Vek2vSLZbVdWmSlQGIzgxXluhbb0Dzb5ReCRH3gRhwMTSLoynlHsTKj8YeArj6OtCGbbaitQSFhpQnM7GOA51ZZ9PWcpCw4IInfPURxqOjtItKti1pPrWdO4zKHFTlyUmjF7NCSW4tbrc05ZwErBIcQQMeJHtpaX/4WzD/AKyR4OVPW62pVZlJEk3kblR6wOZFYbfpJpTNnQFDZfk5+r85jPaO+rR7V95KXc/uCjV5U2Wz/qGv8tNC3yjes19lXmK6mrunGRZmEFRlLLYOyoiQgA4gVwterch0t3CcAoGQRvGUikxd4cq+QFBUhUBUxXoo8xkqemFPTiE0VeiqEVoRTRJzL2zXZ0W4EizEkAC2YkmAJZIxJyrjA1K1qV0CdnZ9IG1I9bolYR1YzScT9mPwf2p6JaNKWcE3rRZxskQXmv8AdXnFodSWmglQJDDQVBmFBGIPA8qDXjtHrPnXZ0a4CpY6vIV5eOlI9rIm4kVGrGlxUHxBqIr0EzzZLwaekpulqgqp7KsKXdMgcQAT3E0Hk0q2COLU6Rd0lN0tbPRmuLnckVitiUpIu3oP1o9lKs8W6RR8PKKtjlymLlZ1LqVhdSowoEjkQPMGjLKo9RY4XLoW36V+tkNZXFHrX7k1itMXsBA4TPjSxzKTpDywOKtmvRDkWhkkgAOoJJwAAWCaN9NOWa1NFhSiTMi5N68N4wM5ndvoG0K2kvJvhSkgEkJzyMeMUVMhKVBTbJQrcq8pRAIyg4T1iuDjMqUkmdvB43pbR5RepVUtWJ6z50qnZ1UelaxtJS4QlIA6JJgAR+Mz7qKUWNoz82gR+imhbWIy4f1af80UcWWyN5qWD1HD7xp8l6IkYVqkcy0qszSbzoaQniUpEmJgYYnPChrUawN2hNpaWlN1QTtKgCCV+qTkoYHDLCj62aRsrSCVdGQNwhxWJjJN4mhjV3WVlpT6bi/nLS44g3QlISoC7KlEXcuFLFPSx21aMuoerbiVvLClFkKUhu8AL4BI6S6chhgcJmurb9EhVvYStsKQptxIkApKgCqDOBMAmth1idWNgst83HUHuEA1ltNg9JA6e1tqS2b8IukJJBTJOG5RGNBWnYXuietWhWmrKpaWWkEKRBShIVitIIkCaqXYiGbCCm7etOA3gEPKT4RWbT2gbO1ZFOtSpWxdXAyK0iQY3g8a7Osjtz0MNoK7r6bqBsyA0sABSsMuNWXal9X+hBr539y/U0aqWMqsdmM/kUfsih35SbNc6HHcrzTRBq1a1sstsvpQ0G2wLxdbJJG66Mu/dQ38pNubc6Lo1pVAVN0zEke6lxL+KNmd4gLFTTVKTVya9ZHkSJCnpClTomTbrQ3VDaCcgTGcVcg00RJp1ZeK02sfzKeFsR3dCus7ZmqrfY3CLyUKKQReUASAOZGVS4rsG4N/xQPtB2j1nzrS3abrx5pT4JFbXtD5nGqLRYpIWBBgZZGBFeSnUke81cWXLdkzUFOxWZTt3PCsa7WONdbypI41hbZtcfq/RitsTxrlMuJVM9ld3R1lCpdS4nZKZRiFQYEjcalJufQqoxh1OmuuTphyLvb7K6+6uBrMqLn9b/TU06dla1bGRT5g+NbNFK2hXPZfbyUDdIgxAVuOZB3iuxZ2Gx0a21KN6QoKAlJjCCMwRyERTu5bi/LGl7NxrK+NrsrWa36D0Au0OX0O2cFMANOqUCvGTspE3cqSL0uwyWpUcF2+BsqUm8M0mDE8ssU5V2tTHClbgW5ewTBddSmIJ9UuHfvjgK0O6rOOOqYbupdZTKxfvNrSQCkoUQDO1kf41t6q21BIQFJvYGAq6RwJAIijmhCUWn1EwynFqugA2llV9ez9JWWIzOR3ino9OpFrH9HbVz6ROP8AjHlSqFI6dTM2lHZVJP0R+1W4rrrN/J+9vdZGO5Kj5102NSVgbTyesJPvFdE5xpJM54RlbbA7ojemTHDCJ4znVtyjQanNj1n/APCB5qqSNW7KkgqfmNxUgA9eNTuJXcGNF6MU7eN5KUIgrUoxAO4Z44GiqxaMJAutIQ3ndUVXl8FLN2bv6OHPhWlLFiS50nTtg4bPSNBAKRCSEcR7a1K0xZB/Sm/vt+ykbsZHC13cf9HKOjT0Zu3lJJMELECN2MUN6SatLhQV9IvG8nNQEYZDAGiu1K0YtZWt1ClHM31nIQMEmBluqpKtEj82esOq85q8JQUadkJxm5WqBM6Pd+oruNYLboZ9UEJPUaOjbtEj6DZ/sln/AE1D8J6JH5FB/sfeKKnBeGBwm1Ta/M89Ginhm2e9Pvq1OjXfq96mx5qo7OndFjKzJ7GG/bTfyo0eMrL/ANpke2q/FJeGR+Fb8r9/3An0FwZhI63GR5rqVldbbXD0FJB9RTSyDGGRIGc86Nf5Z2QerZT91seVc/SGtFmcUFehIKk5KUqCPugUXxj8Iy4JeWDjS2OkADilIVN4hEKH2U3jNbV2dmR0aX1fabV5JFdJetqJkWVM8S44TPEHCKyvaykiEtJGMySSZ5ZUkeJkpN11GlwsZRUb6GiyWAGNl5PGLK6s+NEljds7KDFntThOZVZlknliIAoTRra+I2WjG4oEdsRVVq1mdWcUtjkEqA7r1DJxDybSDi4WON3Hqdy0MWRwkhq1M8iwtSecJiR31yNDWGyqaBdU9MqEJaWRAWQNoJIyjDdWdrWh9MXbgjggeM502jNZ7U02ENu3RKlRcQcVLKjmDvNR1q+hbltruNjugbEvJ10DcDZnF+IjyqP8i7IRIdtH9Wwvn21E62W0/lz91A/01UvWS1nO0Od8eVHWvX7/AAMoyX8xnd1JZPqm2f8A0VjzcrXorVBLasUWxaTmAwls95cMY8qyq0zaDm+7/eL99VL0k8fyzp/tF++mWVLohJYnLrJ/kE41fbGVktp61MD21TadVULi9YHiBPrWhpPkqhdVrWc1rPWon21WpVbm/RG5P/J/iEw1NZH9ASPt2w/6TU29Att5M2NI3By1KIT1bM76E5qKq3PfpfgDkLy3+LDEsNg4nRif7VS/ZTBLQx6XRwxzS0VGgyavQkUOfIPIh9fxYXJtqErU4LcwlahClJsriiQIgE3uQp16YSc9IqP2bKR50JgCmUKHOn7/AED8PD0FR0u1/wA9aP7lHupUJzSoc6fs3w+P+lDnSLxzedPW4s+2q1PKOalHrJPnVdPzqdlh7opEUxqQaUBik1tSMICnpBs8D/CnUyuPVPZQ1oA01K9UjZ15XTlwpvR1jNKu40dSDQppTTobJyjvq4WRcTdJ76OpGoopVYbMqJIwPdUC2d+7PfFDUjUyBNNNbnNFrCb28gEJ39XXFZXGYiTBjEEEEdYocyPsbQyuae9VzdjJmCnDfNVBOMYHHcZNDmR9g0sU0xq9NlJCogqGQx7cQDUXWUzBUoZYxv6qV5omopu1Y0CUpJOOXYMvOtKVN3bqRJOZJBwjIJ3d81fY1XAQmePaezL3VJ8QkxkjCBSumuqu0CAmECDMpSkEnsy7qgHhwPPEqGOO/wCMaHxK8I2leznpZUcgT2Gp+jKgkpMDw6+FdD0nIkdfs/jUVWsHdyxEz2YVviA6Y+znCzKOSTTFk8suNdF60SZGE7t1VdIkxeAzyz5Ur4litIz+gqicP31WbEs4AT1EGuilwRsjDv8AA1Hp4wu+7upfiWF0Yho9f1aubsKsjI7Kmp05lUco86RtKs5HjND4pgVGkaCXdSolIvTdEiTBgwOvjVbdgRG2ojhEGkLWczJ7T4Y0nLQScMOHuxoPiZDfKT9CY+svuFKshngrvA8DTUvxMgWiwLSQNhJjMQN+WO/91TWmEyEoABIwKTvnIHHOrizszkncMAScfo5xjyqDMhV6Nnec8/jwoa2EoRezGR3cMasacUCd2Bw+OqrLyjG0IJ4bsPDGIHCppEyABEe0Hf10tgKQs8usyezzqxTquMcYyPaaSsdwH8eHH3mqicMc8wMMD/CtYB5XiZiOGXHOpJcUPjHLKqxhnjv354buqKtGQkVlZkOXFRgrsp0rVESQN56+FPIzEDeDPOd9MlZ8zPHj/CjYR23MSkTjkDv4nt9lWhZmSfDlx7KygiY3/HDl7Ke6TjeGGGPvrbm3KralxXbvmJ4gRnmaytaOJwUYVv39k11ejIAgjHPKZHIdVJSsDORx94FNqYaOcpHRiEpUTvkfHKsD7SplQieUCuwuc8Y+N9Tabg48J40FIWjnWNxaRATvzMyPgVe02jNcE9pHieutU4z8dtRUCMx8ddByAOi5G12QADn5VBSU8zv/AIfG6kEgxeGEiTwHhNabdZkpIuCEnIzIIgHPI9nCpOW9B3qzITHAQJk9Xb3Ur+OGOWdaX7KEoSsGSrGN0cATmRPCq02FRjZIB+kQQntVFZZE1ZqZBRxww7RTOxj7R3Ydpqb7F0CDeB+lBieWNQbaKiIkk9/dTKaaDutmRKeuPjdSQTuHx251eLIrMDf2zn6u+ugqyKcxUTIzmSQBP0eMnGOO7GpyzRT6jKDZx5UMvIR28KTs4b+r39tdFOjlXsRI3C8Bmc5g8fGoiyoBu3to4iBOEnDDfh1Y0OdA3LkcwLPAER/Hqp1ZYCPGZNanXBN24nCROO1zmMt3fTPkGE3IJnKU+Cjh3CipfQzgZ4jjvmD441IHlh1YVtasZwBQZg43vPO73VW3YnccE5/WAra4+zctlAcG4kDnNPW78GxneB+0PdSpObEblSKFqIWADhAw+9UQcE9ZpUq6RGUtjE8ga0gwjDDA+YpUqD6AK2/d5ipueurq9qaelRRjK2dofHCr1HKlSooD6kkjZnqrPaDsq66VKsMiw7+oeZpgfKlSrGEowTH1PYmqwfOlSoeQ+B1HHs91O/kOynpVgGh0QpEfmwe24D7TWQmQJ+MTSpVOPQ0+hZZ9/IAjlhurr2tRUGLxJvAXpxnHfxp6Vc+fqv7lMPky6QOCh+kf2kjyrpMYsycdojsF6B4ClSqE+yJaPczmWxIDqABAukwMpvJxiuoRgr+zPaVCTTUq2Ttj+/JodzKVKPSrE4cN3qqPnjVLWLiAcpOG7LhSpUoxFwwtAGAvpwGA3bqqtw+djcVRG7fupUqaPUDJupBWZE+rnjmca0PIF67AiRhuzO7sHdSpUL7RfYnBBgYAFMAYDFAJ8z3mpJEJXGGKsuoUqVDyiiOWbQsYBSh2mlSpVUU//9k="/>
          <p:cNvSpPr>
            <a:spLocks noChangeAspect="1" noChangeArrowheads="1"/>
          </p:cNvSpPr>
          <p:nvPr/>
        </p:nvSpPr>
        <p:spPr bwMode="auto">
          <a:xfrm>
            <a:off x="192088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/>
          </a:p>
        </p:txBody>
      </p:sp>
      <p:grpSp>
        <p:nvGrpSpPr>
          <p:cNvPr id="17" name="Group 70"/>
          <p:cNvGrpSpPr>
            <a:grpSpLocks/>
          </p:cNvGrpSpPr>
          <p:nvPr/>
        </p:nvGrpSpPr>
        <p:grpSpPr bwMode="auto">
          <a:xfrm>
            <a:off x="7821613" y="1371600"/>
            <a:ext cx="1522412" cy="1524000"/>
            <a:chOff x="5486400" y="1371600"/>
            <a:chExt cx="914400" cy="1524000"/>
          </a:xfrm>
        </p:grpSpPr>
        <p:sp>
          <p:nvSpPr>
            <p:cNvPr id="57" name="Rectangle 56"/>
            <p:cNvSpPr/>
            <p:nvPr/>
          </p:nvSpPr>
          <p:spPr>
            <a:xfrm>
              <a:off x="5486400" y="1371600"/>
              <a:ext cx="914400" cy="1524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14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Sistem pengelolaan air limbah terpusat</a:t>
              </a: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7227" name="Picture 59" descr="https://instalasipengolahairlimbah.files.wordpress.com/2012/11/foto-0171.jpg"/>
            <p:cNvPicPr>
              <a:picLocks noChangeAspect="1" noChangeArrowheads="1"/>
            </p:cNvPicPr>
            <p:nvPr/>
          </p:nvPicPr>
          <p:blipFill>
            <a:blip r:embed="rId17" cstate="print"/>
            <a:srcRect l="25558"/>
            <a:stretch>
              <a:fillRect/>
            </a:stretch>
          </p:blipFill>
          <p:spPr bwMode="auto">
            <a:xfrm>
              <a:off x="5638800" y="1447800"/>
              <a:ext cx="609600" cy="621847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</p:grpSp>
      <p:grpSp>
        <p:nvGrpSpPr>
          <p:cNvPr id="18" name="Group 69"/>
          <p:cNvGrpSpPr>
            <a:grpSpLocks/>
          </p:cNvGrpSpPr>
          <p:nvPr/>
        </p:nvGrpSpPr>
        <p:grpSpPr bwMode="auto">
          <a:xfrm>
            <a:off x="9445625" y="1371600"/>
            <a:ext cx="1524000" cy="1524000"/>
            <a:chOff x="6477000" y="1371600"/>
            <a:chExt cx="857250" cy="1524000"/>
          </a:xfrm>
        </p:grpSpPr>
        <p:sp>
          <p:nvSpPr>
            <p:cNvPr id="58" name="Rectangle 57"/>
            <p:cNvSpPr/>
            <p:nvPr/>
          </p:nvSpPr>
          <p:spPr>
            <a:xfrm>
              <a:off x="6477000" y="1371600"/>
              <a:ext cx="857250" cy="1524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14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Sistem pengelolaan air limbah Setempat</a:t>
              </a: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48" name="Picture 59" descr="https://instalasipengolahairlimbah.files.wordpress.com/2012/11/foto-0171.jpg"/>
            <p:cNvPicPr>
              <a:picLocks noChangeAspect="1" noChangeArrowheads="1"/>
            </p:cNvPicPr>
            <p:nvPr/>
          </p:nvPicPr>
          <p:blipFill>
            <a:blip r:embed="rId18" cstate="print"/>
            <a:srcRect l="25558"/>
            <a:stretch>
              <a:fillRect/>
            </a:stretch>
          </p:blipFill>
          <p:spPr bwMode="auto">
            <a:xfrm>
              <a:off x="6591300" y="1447800"/>
              <a:ext cx="609600" cy="614741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</p:grpSp>
      <p:grpSp>
        <p:nvGrpSpPr>
          <p:cNvPr id="19" name="Group 75"/>
          <p:cNvGrpSpPr>
            <a:grpSpLocks/>
          </p:cNvGrpSpPr>
          <p:nvPr/>
        </p:nvGrpSpPr>
        <p:grpSpPr bwMode="auto">
          <a:xfrm>
            <a:off x="406400" y="3048000"/>
            <a:ext cx="1524000" cy="1524000"/>
            <a:chOff x="1447800" y="3048000"/>
            <a:chExt cx="914400" cy="1524000"/>
          </a:xfrm>
        </p:grpSpPr>
        <p:sp>
          <p:nvSpPr>
            <p:cNvPr id="65" name="Rectangle 64"/>
            <p:cNvSpPr/>
            <p:nvPr/>
          </p:nvSpPr>
          <p:spPr>
            <a:xfrm>
              <a:off x="1447800" y="3048000"/>
              <a:ext cx="914400" cy="1524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Kawasan</a:t>
              </a: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7229" name="Picture 61" descr="https://pbs.twimg.com/profile_images/1339910383/LOGO.jpg"/>
            <p:cNvPicPr>
              <a:picLocks noChangeAspect="1" noChangeArrowheads="1"/>
            </p:cNvPicPr>
            <p:nvPr/>
          </p:nvPicPr>
          <p:blipFill>
            <a:blip r:embed="rId19" cstate="print"/>
            <a:srcRect l="4948" t="9877" r="5985" b="25926"/>
            <a:stretch>
              <a:fillRect/>
            </a:stretch>
          </p:blipFill>
          <p:spPr bwMode="auto">
            <a:xfrm>
              <a:off x="1524000" y="3200400"/>
              <a:ext cx="762000" cy="685800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</p:grpSp>
      <p:grpSp>
        <p:nvGrpSpPr>
          <p:cNvPr id="20" name="Group 70"/>
          <p:cNvGrpSpPr>
            <a:grpSpLocks/>
          </p:cNvGrpSpPr>
          <p:nvPr/>
        </p:nvGrpSpPr>
        <p:grpSpPr bwMode="auto">
          <a:xfrm>
            <a:off x="5281613" y="3048000"/>
            <a:ext cx="1524000" cy="1524000"/>
            <a:chOff x="3962400" y="3048000"/>
            <a:chExt cx="1143000" cy="1524000"/>
          </a:xfrm>
        </p:grpSpPr>
        <p:sp>
          <p:nvSpPr>
            <p:cNvPr id="70" name="Rectangle 69"/>
            <p:cNvSpPr/>
            <p:nvPr/>
          </p:nvSpPr>
          <p:spPr bwMode="auto">
            <a:xfrm>
              <a:off x="3962400" y="3048000"/>
              <a:ext cx="1143000" cy="1524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Minyak</a:t>
              </a:r>
              <a:r>
                <a:rPr lang="en-US" sz="14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dan</a:t>
              </a:r>
              <a:r>
                <a:rPr lang="en-US" sz="14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gas </a:t>
              </a:r>
              <a:r>
                <a:rPr lang="en-US" sz="1400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bumi</a:t>
              </a:r>
              <a:r>
                <a:rPr lang="en-US" sz="14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&amp; </a:t>
              </a:r>
              <a:r>
                <a:rPr lang="en-US" sz="1400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energi</a:t>
              </a:r>
              <a:r>
                <a:rPr lang="en-US" sz="14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terbarukan</a:t>
              </a: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26655" name="Picture 66" descr="https://sonimaterialsengineering.files.wordpress.com/2013/05/pengeboran-minya.jp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59" t="6705" r="36986" b="8380"/>
            <a:stretch>
              <a:fillRect/>
            </a:stretch>
          </p:blipFill>
          <p:spPr bwMode="auto">
            <a:xfrm>
              <a:off x="4038600" y="3124200"/>
              <a:ext cx="9906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650" name="Group 70"/>
          <p:cNvGrpSpPr>
            <a:grpSpLocks/>
          </p:cNvGrpSpPr>
          <p:nvPr/>
        </p:nvGrpSpPr>
        <p:grpSpPr bwMode="auto">
          <a:xfrm>
            <a:off x="0" y="0"/>
            <a:ext cx="12188825" cy="914400"/>
            <a:chOff x="0" y="1"/>
            <a:chExt cx="12188825" cy="914403"/>
          </a:xfrm>
        </p:grpSpPr>
        <p:cxnSp>
          <p:nvCxnSpPr>
            <p:cNvPr id="72" name="Straight Connector 71"/>
            <p:cNvCxnSpPr>
              <a:cxnSpLocks noChangeShapeType="1"/>
            </p:cNvCxnSpPr>
            <p:nvPr/>
          </p:nvCxnSpPr>
          <p:spPr bwMode="auto">
            <a:xfrm>
              <a:off x="0" y="912817"/>
              <a:ext cx="12188825" cy="1587"/>
            </a:xfrm>
            <a:prstGeom prst="line">
              <a:avLst/>
            </a:prstGeom>
            <a:noFill/>
            <a:ln w="76200">
              <a:solidFill>
                <a:srgbClr val="E46C0A"/>
              </a:solidFill>
              <a:round/>
              <a:headEnd/>
              <a:tailEnd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0269" name="Picture 2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11196638" y="1"/>
              <a:ext cx="992187" cy="8810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26651" name="Slide Number Placeholder 21"/>
          <p:cNvSpPr>
            <a:spLocks noGrp="1"/>
          </p:cNvSpPr>
          <p:nvPr>
            <p:ph type="sldNum" sz="quarter" idx="12"/>
          </p:nvPr>
        </p:nvSpPr>
        <p:spPr bwMode="auto">
          <a:xfrm>
            <a:off x="9226550" y="6416675"/>
            <a:ext cx="28432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FAB0062-B853-411D-81F5-1080254B679F}" type="slidenum">
              <a:rPr lang="en-US" b="1"/>
              <a:pPr eaLnBrk="1" hangingPunct="1"/>
              <a:t>25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43600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428411" y="6490417"/>
            <a:ext cx="746535" cy="365125"/>
          </a:xfrm>
          <a:prstGeom prst="rect">
            <a:avLst/>
          </a:prstGeom>
        </p:spPr>
        <p:txBody>
          <a:bodyPr/>
          <a:lstStyle/>
          <a:p>
            <a:pPr algn="ctr"/>
            <a:fld id="{FEDA7C93-9141-4A12-827E-60EB1BD797E1}" type="slidenum">
              <a:rPr lang="en-US" smtClean="0"/>
              <a:pPr algn="ctr"/>
              <a:t>26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759403" y="70922"/>
            <a:ext cx="8639481" cy="4801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prstClr val="black"/>
                </a:solidFill>
                <a:latin typeface="Calibri Light"/>
              </a:defRPr>
            </a:lvl1pPr>
          </a:lstStyle>
          <a:p>
            <a:r>
              <a:rPr lang="en-US" dirty="0"/>
              <a:t>KONTRIBUSI PEMERINTAH DALAM KERJASAMA</a:t>
            </a:r>
            <a:endParaRPr lang="id-ID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28752621"/>
              </p:ext>
            </p:extLst>
          </p:nvPr>
        </p:nvGraphicFramePr>
        <p:xfrm>
          <a:off x="2" y="1203434"/>
          <a:ext cx="3605742" cy="4662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4037012" y="1035268"/>
          <a:ext cx="3810000" cy="5594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8075612" y="1003736"/>
          <a:ext cx="3810000" cy="5594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35800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175423" y="94155"/>
            <a:ext cx="7837979" cy="4801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prstClr val="black"/>
                </a:solidFill>
                <a:latin typeface="Calibri Light"/>
              </a:defRPr>
            </a:lvl1pPr>
          </a:lstStyle>
          <a:p>
            <a:r>
              <a:rPr lang="en-US" dirty="0"/>
              <a:t>PENGEMBALIAN INVESTASI BADAN USAHA</a:t>
            </a: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227013" y="1066802"/>
            <a:ext cx="11734800" cy="6461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PJPK </a:t>
            </a:r>
            <a:r>
              <a:rPr lang="en-US" dirty="0" err="1"/>
              <a:t>menetapkan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pengembalian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yang </a:t>
            </a:r>
            <a:r>
              <a:rPr lang="en-US" dirty="0" err="1"/>
              <a:t>meliputi</a:t>
            </a:r>
            <a:r>
              <a:rPr lang="en-US" dirty="0"/>
              <a:t> </a:t>
            </a:r>
            <a:r>
              <a:rPr lang="en-US" dirty="0" err="1"/>
              <a:t>penutupan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modal,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operasional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keuntungan</a:t>
            </a:r>
            <a:r>
              <a:rPr lang="en-US" dirty="0"/>
              <a:t> </a:t>
            </a:r>
            <a:r>
              <a:rPr lang="en-US" dirty="0" err="1"/>
              <a:t>Badan</a:t>
            </a:r>
            <a:r>
              <a:rPr lang="en-US" dirty="0"/>
              <a:t> Usaha </a:t>
            </a:r>
            <a:r>
              <a:rPr lang="en-US" dirty="0" err="1"/>
              <a:t>Pelaksana</a:t>
            </a:r>
            <a:r>
              <a:rPr lang="en-US" dirty="0"/>
              <a:t>.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74614" y="1873468"/>
          <a:ext cx="3605742" cy="4984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3989717" y="1828800"/>
          <a:ext cx="4390698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8304212" y="2133600"/>
          <a:ext cx="35814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428411" y="6490417"/>
            <a:ext cx="746535" cy="365125"/>
          </a:xfrm>
          <a:prstGeom prst="rect">
            <a:avLst/>
          </a:prstGeom>
        </p:spPr>
        <p:txBody>
          <a:bodyPr/>
          <a:lstStyle/>
          <a:p>
            <a:pPr algn="ctr"/>
            <a:fld id="{FEDA7C93-9141-4A12-827E-60EB1BD797E1}" type="slidenum">
              <a:rPr lang="en-US" smtClean="0"/>
              <a:pPr algn="ctr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12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206721" y="94155"/>
            <a:ext cx="3775393" cy="4801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prstClr val="black"/>
                </a:solidFill>
                <a:latin typeface="Calibri Light"/>
              </a:defRPr>
            </a:lvl1pPr>
          </a:lstStyle>
          <a:p>
            <a:r>
              <a:rPr lang="id-ID" dirty="0"/>
              <a:t>STRUKTUR PROYEK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" y="1066800"/>
            <a:ext cx="10722368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5"/>
          <p:cNvGrpSpPr>
            <a:grpSpLocks/>
          </p:cNvGrpSpPr>
          <p:nvPr/>
        </p:nvGrpSpPr>
        <p:grpSpPr bwMode="auto">
          <a:xfrm>
            <a:off x="0" y="0"/>
            <a:ext cx="12188825" cy="914400"/>
            <a:chOff x="0" y="1"/>
            <a:chExt cx="12188825" cy="914403"/>
          </a:xfrm>
        </p:grpSpPr>
        <p:cxnSp>
          <p:nvCxnSpPr>
            <p:cNvPr id="5" name="Straight Connector 4"/>
            <p:cNvCxnSpPr>
              <a:cxnSpLocks noChangeShapeType="1"/>
            </p:cNvCxnSpPr>
            <p:nvPr/>
          </p:nvCxnSpPr>
          <p:spPr bwMode="auto">
            <a:xfrm>
              <a:off x="0" y="912817"/>
              <a:ext cx="12188825" cy="1587"/>
            </a:xfrm>
            <a:prstGeom prst="line">
              <a:avLst/>
            </a:prstGeom>
            <a:noFill/>
            <a:ln w="76200">
              <a:solidFill>
                <a:srgbClr val="E46C0A"/>
              </a:solidFill>
              <a:round/>
              <a:headEnd/>
              <a:tailEnd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3321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196638" y="1"/>
              <a:ext cx="992187" cy="8810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23" name="Diagram 22"/>
          <p:cNvGraphicFramePr/>
          <p:nvPr/>
        </p:nvGraphicFramePr>
        <p:xfrm>
          <a:off x="-534988" y="1135944"/>
          <a:ext cx="5815541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4" name="Diagram 23"/>
          <p:cNvGraphicFramePr/>
          <p:nvPr/>
        </p:nvGraphicFramePr>
        <p:xfrm>
          <a:off x="4799013" y="971550"/>
          <a:ext cx="4648199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5332413" y="5353050"/>
            <a:ext cx="5410200" cy="1447800"/>
          </a:xfr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marL="169863" indent="-169863" eaLnBrk="1" fontAlgn="auto" hangingPunct="1">
              <a:spcBef>
                <a:spcPts val="0"/>
              </a:spcBef>
              <a:spcAft>
                <a:spcPts val="600"/>
              </a:spcAft>
              <a:buFont typeface="Arial" charset="0"/>
              <a:buNone/>
              <a:tabLst>
                <a:tab pos="107950" algn="l"/>
              </a:tabLst>
              <a:defRPr/>
            </a:pPr>
            <a:r>
              <a:rPr lang="en-US" sz="1800" dirty="0" err="1">
                <a:solidFill>
                  <a:schemeClr val="bg1"/>
                </a:solidFill>
                <a:cs typeface="Calibri" pitchFamily="34" charset="0"/>
              </a:rPr>
              <a:t>Jenis</a:t>
            </a:r>
            <a:r>
              <a:rPr lang="en-US" sz="1800" dirty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cs typeface="Calibri" pitchFamily="34" charset="0"/>
              </a:rPr>
              <a:t>Kompensasi</a:t>
            </a:r>
            <a:r>
              <a:rPr lang="en-US" sz="1800" dirty="0">
                <a:solidFill>
                  <a:schemeClr val="bg1"/>
                </a:solidFill>
                <a:cs typeface="Calibri" pitchFamily="34" charset="0"/>
              </a:rPr>
              <a:t>: </a:t>
            </a:r>
          </a:p>
          <a:p>
            <a:pPr marL="169863" indent="-169863" eaLnBrk="1" fontAlgn="auto" hangingPunct="1">
              <a:spcBef>
                <a:spcPts val="0"/>
              </a:spcBef>
              <a:spcAft>
                <a:spcPts val="600"/>
              </a:spcAft>
              <a:buFont typeface="Arial" charset="0"/>
              <a:buNone/>
              <a:tabLst>
                <a:tab pos="573088" algn="l"/>
              </a:tabLst>
              <a:defRPr/>
            </a:pPr>
            <a:r>
              <a:rPr lang="en-US" sz="1800" dirty="0">
                <a:solidFill>
                  <a:schemeClr val="bg1"/>
                </a:solidFill>
                <a:cs typeface="Calibri" pitchFamily="34" charset="0"/>
              </a:rPr>
              <a:t>	</a:t>
            </a:r>
            <a:r>
              <a:rPr lang="en-US" sz="1600" dirty="0">
                <a:solidFill>
                  <a:schemeClr val="bg1"/>
                </a:solidFill>
                <a:cs typeface="Calibri" pitchFamily="34" charset="0"/>
              </a:rPr>
              <a:t>(1) </a:t>
            </a:r>
            <a:r>
              <a:rPr lang="en-US" sz="1600" dirty="0" err="1">
                <a:solidFill>
                  <a:schemeClr val="bg1"/>
                </a:solidFill>
                <a:cs typeface="Calibri" pitchFamily="34" charset="0"/>
              </a:rPr>
              <a:t>Pemberian</a:t>
            </a:r>
            <a:r>
              <a:rPr lang="en-US" sz="1600" dirty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Calibri" pitchFamily="34" charset="0"/>
              </a:rPr>
              <a:t>tambahan</a:t>
            </a:r>
            <a:r>
              <a:rPr lang="en-US" sz="1600" dirty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Calibri" pitchFamily="34" charset="0"/>
              </a:rPr>
              <a:t>nilai</a:t>
            </a:r>
            <a:r>
              <a:rPr lang="en-US" sz="1600" dirty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Calibri" pitchFamily="34" charset="0"/>
              </a:rPr>
              <a:t>sebesar</a:t>
            </a:r>
            <a:r>
              <a:rPr lang="en-US" sz="1600" dirty="0">
                <a:solidFill>
                  <a:schemeClr val="bg1"/>
                </a:solidFill>
                <a:cs typeface="Calibri" pitchFamily="34" charset="0"/>
              </a:rPr>
              <a:t> 10%; </a:t>
            </a:r>
          </a:p>
          <a:p>
            <a:pPr marL="169863" indent="-169863" eaLnBrk="1" fontAlgn="auto" hangingPunct="1">
              <a:spcBef>
                <a:spcPts val="0"/>
              </a:spcBef>
              <a:spcAft>
                <a:spcPts val="600"/>
              </a:spcAft>
              <a:buFont typeface="Arial" charset="0"/>
              <a:buNone/>
              <a:tabLst>
                <a:tab pos="573088" algn="l"/>
              </a:tabLst>
              <a:defRPr/>
            </a:pPr>
            <a:r>
              <a:rPr lang="en-US" sz="1600" dirty="0">
                <a:solidFill>
                  <a:schemeClr val="bg1"/>
                </a:solidFill>
                <a:cs typeface="Calibri" pitchFamily="34" charset="0"/>
              </a:rPr>
              <a:t>	(2) </a:t>
            </a:r>
            <a:r>
              <a:rPr lang="en-US" sz="1600" i="1" dirty="0">
                <a:solidFill>
                  <a:schemeClr val="bg1"/>
                </a:solidFill>
                <a:cs typeface="Calibri" pitchFamily="34" charset="0"/>
              </a:rPr>
              <a:t>Right to match; </a:t>
            </a:r>
            <a:r>
              <a:rPr lang="en-US" sz="1600" dirty="0" err="1">
                <a:solidFill>
                  <a:schemeClr val="bg1"/>
                </a:solidFill>
                <a:cs typeface="Calibri" pitchFamily="34" charset="0"/>
              </a:rPr>
              <a:t>dan</a:t>
            </a:r>
            <a:r>
              <a:rPr lang="en-US" sz="1600" dirty="0">
                <a:solidFill>
                  <a:schemeClr val="bg1"/>
                </a:solidFill>
                <a:cs typeface="Calibri" pitchFamily="34" charset="0"/>
              </a:rPr>
              <a:t>/</a:t>
            </a:r>
            <a:r>
              <a:rPr lang="en-US" sz="1600" dirty="0" err="1">
                <a:solidFill>
                  <a:schemeClr val="bg1"/>
                </a:solidFill>
                <a:cs typeface="Calibri" pitchFamily="34" charset="0"/>
              </a:rPr>
              <a:t>atau</a:t>
            </a:r>
            <a:endParaRPr lang="en-US" sz="1600" dirty="0">
              <a:solidFill>
                <a:schemeClr val="bg1"/>
              </a:solidFill>
              <a:cs typeface="Calibri" pitchFamily="34" charset="0"/>
            </a:endParaRPr>
          </a:p>
          <a:p>
            <a:pPr marL="169863" indent="-169863" eaLnBrk="1" fontAlgn="auto" hangingPunct="1">
              <a:spcBef>
                <a:spcPts val="0"/>
              </a:spcBef>
              <a:spcAft>
                <a:spcPts val="600"/>
              </a:spcAft>
              <a:buFont typeface="Arial" charset="0"/>
              <a:buNone/>
              <a:tabLst>
                <a:tab pos="573088" algn="l"/>
              </a:tabLst>
              <a:defRPr/>
            </a:pPr>
            <a:r>
              <a:rPr lang="en-US" sz="1600" dirty="0">
                <a:solidFill>
                  <a:schemeClr val="bg1"/>
                </a:solidFill>
                <a:cs typeface="Calibri" pitchFamily="34" charset="0"/>
              </a:rPr>
              <a:t>	(3) </a:t>
            </a:r>
            <a:r>
              <a:rPr lang="en-US" sz="1600" dirty="0" err="1">
                <a:solidFill>
                  <a:schemeClr val="bg1"/>
                </a:solidFill>
                <a:cs typeface="Calibri" pitchFamily="34" charset="0"/>
              </a:rPr>
              <a:t>Pembelian</a:t>
            </a:r>
            <a:r>
              <a:rPr lang="en-US" sz="1600" dirty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Calibri" pitchFamily="34" charset="0"/>
              </a:rPr>
              <a:t>prakarsa</a:t>
            </a:r>
            <a:r>
              <a:rPr lang="en-US" sz="1600" dirty="0">
                <a:solidFill>
                  <a:schemeClr val="bg1"/>
                </a:solidFill>
                <a:cs typeface="Calibri" pitchFamily="34" charset="0"/>
              </a:rPr>
              <a:t>.</a:t>
            </a:r>
          </a:p>
        </p:txBody>
      </p:sp>
      <p:sp>
        <p:nvSpPr>
          <p:cNvPr id="29702" name="Title 1"/>
          <p:cNvSpPr>
            <a:spLocks noGrp="1"/>
          </p:cNvSpPr>
          <p:nvPr>
            <p:ph type="title"/>
          </p:nvPr>
        </p:nvSpPr>
        <p:spPr>
          <a:xfrm>
            <a:off x="812800" y="0"/>
            <a:ext cx="10969625" cy="1066800"/>
          </a:xfrm>
        </p:spPr>
        <p:txBody>
          <a:bodyPr/>
          <a:lstStyle/>
          <a:p>
            <a:pPr eaLnBrk="1" hangingPunct="1"/>
            <a:r>
              <a:rPr lang="en-US" sz="3200">
                <a:latin typeface="Britannic Bold" pitchFamily="34" charset="0"/>
                <a:ea typeface="ＭＳ Ｐゴシック" pitchFamily="34" charset="-128"/>
              </a:rPr>
              <a:t>SOLICITED &amp; UNSOLICITED PROJECT</a:t>
            </a:r>
          </a:p>
        </p:txBody>
      </p:sp>
      <p:sp>
        <p:nvSpPr>
          <p:cNvPr id="29703" name="Slide Number Placeholder 26"/>
          <p:cNvSpPr>
            <a:spLocks noGrp="1"/>
          </p:cNvSpPr>
          <p:nvPr>
            <p:ph type="sldNum" sz="quarter" idx="12"/>
          </p:nvPr>
        </p:nvSpPr>
        <p:spPr bwMode="auto">
          <a:xfrm>
            <a:off x="9264650" y="6324600"/>
            <a:ext cx="28432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64E2CA7-610E-4202-8398-42465C7D3C87}" type="slidenum">
              <a:rPr lang="en-US" b="1"/>
              <a:pPr eaLnBrk="1" hangingPunct="1"/>
              <a:t>29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15714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59272" y="6657667"/>
            <a:ext cx="484700" cy="198805"/>
          </a:xfrm>
        </p:spPr>
        <p:txBody>
          <a:bodyPr/>
          <a:lstStyle/>
          <a:p>
            <a:fld id="{B3965234-4F30-4B4A-8330-65F52A16A6D1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743552" y="-22119"/>
            <a:ext cx="10925129" cy="857692"/>
          </a:xfrm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id-ID" sz="3200" b="1" dirty="0" smtClean="0">
                <a:solidFill>
                  <a:schemeClr val="accent1">
                    <a:lumMod val="50000"/>
                  </a:schemeClr>
                </a:solidFill>
              </a:rPr>
              <a:t>USI KEMENTERIAN PPN/BAPPENAS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>
            <a:off x="0" y="912816"/>
            <a:ext cx="12188825" cy="1587"/>
          </a:xfrm>
          <a:prstGeom prst="line">
            <a:avLst/>
          </a:prstGeom>
          <a:noFill/>
          <a:ln w="76200">
            <a:solidFill>
              <a:srgbClr val="3C536F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Slide Number Placeholder 1"/>
          <p:cNvSpPr txBox="1">
            <a:spLocks/>
          </p:cNvSpPr>
          <p:nvPr/>
        </p:nvSpPr>
        <p:spPr>
          <a:xfrm>
            <a:off x="11142664" y="6510341"/>
            <a:ext cx="1020762" cy="3317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C82810AE-6344-9B4A-8224-7B799168362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27012" y="1803588"/>
            <a:ext cx="2157954" cy="3785652"/>
          </a:xfrm>
          <a:prstGeom prst="rect">
            <a:avLst/>
          </a:prstGeom>
          <a:noFill/>
          <a:ln w="5080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id-ID" sz="2400" b="1" i="1" dirty="0" smtClean="0">
                <a:solidFill>
                  <a:schemeClr val="tx2">
                    <a:lumMod val="75000"/>
                  </a:schemeClr>
                </a:solidFill>
              </a:rPr>
              <a:t>TUGAS :</a:t>
            </a:r>
            <a:endParaRPr lang="id-ID" sz="2400" b="1" i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d-ID" sz="2400" b="1" i="1" dirty="0">
                <a:solidFill>
                  <a:schemeClr val="tx2">
                    <a:lumMod val="75000"/>
                  </a:schemeClr>
                </a:solidFill>
              </a:rPr>
              <a:t>M</a:t>
            </a:r>
            <a:r>
              <a:rPr lang="id-ID" sz="2400" b="1" i="1" dirty="0" smtClean="0">
                <a:solidFill>
                  <a:schemeClr val="tx2">
                    <a:lumMod val="75000"/>
                  </a:schemeClr>
                </a:solidFill>
              </a:rPr>
              <a:t>embantu </a:t>
            </a:r>
            <a:r>
              <a:rPr lang="id-ID" sz="2400" b="1" i="1" dirty="0">
                <a:solidFill>
                  <a:schemeClr val="tx2">
                    <a:lumMod val="75000"/>
                  </a:schemeClr>
                </a:solidFill>
              </a:rPr>
              <a:t>Presiden dalam melaksanakan tugas pemerintahan </a:t>
            </a:r>
          </a:p>
          <a:p>
            <a:r>
              <a:rPr lang="id-ID" sz="2400" b="1" i="1" dirty="0">
                <a:solidFill>
                  <a:schemeClr val="tx2">
                    <a:lumMod val="75000"/>
                  </a:schemeClr>
                </a:solidFill>
              </a:rPr>
              <a:t>di </a:t>
            </a:r>
            <a:r>
              <a:rPr lang="id-ID" sz="2400" b="1" i="1" dirty="0" smtClean="0">
                <a:solidFill>
                  <a:schemeClr val="tx2">
                    <a:lumMod val="75000"/>
                  </a:schemeClr>
                </a:solidFill>
              </a:rPr>
              <a:t>bidang perencanaan </a:t>
            </a:r>
            <a:r>
              <a:rPr lang="id-ID" sz="2400" b="1" i="1" dirty="0">
                <a:solidFill>
                  <a:schemeClr val="tx2">
                    <a:lumMod val="75000"/>
                  </a:schemeClr>
                </a:solidFill>
              </a:rPr>
              <a:t>pembangunan </a:t>
            </a:r>
            <a:r>
              <a:rPr lang="id-ID" sz="2400" b="1" i="1" dirty="0" smtClean="0">
                <a:solidFill>
                  <a:schemeClr val="tx2">
                    <a:lumMod val="75000"/>
                  </a:schemeClr>
                </a:solidFill>
              </a:rPr>
              <a:t>nasional</a:t>
            </a:r>
            <a:endParaRPr lang="id-ID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11081" y="1066800"/>
            <a:ext cx="9150731" cy="5724644"/>
          </a:xfrm>
          <a:prstGeom prst="rect">
            <a:avLst/>
          </a:prstGeom>
          <a:noFill/>
          <a:ln w="50800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</a:rPr>
              <a:t>FUNGSI:</a:t>
            </a:r>
          </a:p>
          <a:p>
            <a:pPr marL="342900" indent="-342900">
              <a:buAutoNum type="alphaLcPeriod"/>
            </a:pPr>
            <a:r>
              <a:rPr lang="es-ES" sz="1600" dirty="0" err="1" smtClean="0"/>
              <a:t>pengkajian</a:t>
            </a:r>
            <a:r>
              <a:rPr lang="es-ES" sz="1600" dirty="0"/>
              <a:t>, </a:t>
            </a:r>
            <a:r>
              <a:rPr lang="es-ES" sz="1600" dirty="0" err="1"/>
              <a:t>pengoordinasian</a:t>
            </a:r>
            <a:r>
              <a:rPr lang="es-ES" sz="1600" dirty="0"/>
              <a:t>, dan </a:t>
            </a:r>
            <a:r>
              <a:rPr lang="es-ES" sz="1600" dirty="0" err="1"/>
              <a:t>perumusan</a:t>
            </a:r>
            <a:r>
              <a:rPr lang="es-ES" sz="1600" dirty="0"/>
              <a:t> </a:t>
            </a:r>
            <a:r>
              <a:rPr lang="es-ES" sz="1600" dirty="0" err="1"/>
              <a:t>kebijakan</a:t>
            </a:r>
            <a:r>
              <a:rPr lang="es-ES" sz="1600" dirty="0"/>
              <a:t> </a:t>
            </a:r>
            <a:r>
              <a:rPr lang="id-ID" sz="1600" dirty="0" smtClean="0"/>
              <a:t> </a:t>
            </a:r>
            <a:r>
              <a:rPr lang="es-ES" sz="1600" dirty="0" smtClean="0"/>
              <a:t>di </a:t>
            </a:r>
            <a:r>
              <a:rPr lang="es-ES" sz="1600" dirty="0" err="1"/>
              <a:t>bidang</a:t>
            </a:r>
            <a:r>
              <a:rPr lang="es-ES" sz="1600" dirty="0"/>
              <a:t> </a:t>
            </a:r>
            <a:r>
              <a:rPr lang="es-ES" sz="1600" dirty="0" err="1"/>
              <a:t>perencanaan</a:t>
            </a:r>
            <a:r>
              <a:rPr lang="es-ES" sz="1600" dirty="0"/>
              <a:t> </a:t>
            </a:r>
            <a:r>
              <a:rPr lang="es-ES" sz="1600" dirty="0" err="1"/>
              <a:t>pembangunan</a:t>
            </a:r>
            <a:r>
              <a:rPr lang="es-ES" sz="1600" dirty="0"/>
              <a:t> </a:t>
            </a:r>
            <a:r>
              <a:rPr lang="es-ES" sz="1600" dirty="0" err="1"/>
              <a:t>nasional</a:t>
            </a:r>
            <a:r>
              <a:rPr lang="es-ES" sz="1600" dirty="0"/>
              <a:t>, </a:t>
            </a:r>
            <a:r>
              <a:rPr lang="id-ID" sz="1600" dirty="0"/>
              <a:t> </a:t>
            </a:r>
            <a:r>
              <a:rPr lang="es-ES" sz="1600" dirty="0" err="1" smtClean="0"/>
              <a:t>strategi</a:t>
            </a:r>
            <a:r>
              <a:rPr lang="id-ID" sz="1600" dirty="0"/>
              <a:t> </a:t>
            </a:r>
            <a:r>
              <a:rPr lang="es-ES" sz="1600" dirty="0" err="1" smtClean="0"/>
              <a:t>pembangunan</a:t>
            </a:r>
            <a:r>
              <a:rPr lang="es-ES" sz="1600" dirty="0" smtClean="0"/>
              <a:t> </a:t>
            </a:r>
            <a:r>
              <a:rPr lang="es-ES" sz="1600" dirty="0" err="1"/>
              <a:t>nasional</a:t>
            </a:r>
            <a:r>
              <a:rPr lang="es-ES" sz="1600" dirty="0"/>
              <a:t>, </a:t>
            </a:r>
            <a:r>
              <a:rPr lang="es-ES" sz="1600" dirty="0" err="1"/>
              <a:t>arah</a:t>
            </a:r>
            <a:r>
              <a:rPr lang="es-ES" sz="1600" dirty="0"/>
              <a:t> </a:t>
            </a:r>
            <a:r>
              <a:rPr lang="es-ES" sz="1600" dirty="0" err="1"/>
              <a:t>kebijakan</a:t>
            </a:r>
            <a:r>
              <a:rPr lang="es-ES" sz="1600" dirty="0"/>
              <a:t> </a:t>
            </a:r>
            <a:r>
              <a:rPr lang="id-ID" sz="1600" dirty="0" smtClean="0"/>
              <a:t> </a:t>
            </a:r>
            <a:r>
              <a:rPr lang="es-ES" sz="1600" dirty="0" err="1" smtClean="0"/>
              <a:t>fiskal</a:t>
            </a:r>
            <a:r>
              <a:rPr lang="es-ES" sz="1600" dirty="0"/>
              <a:t>, </a:t>
            </a:r>
            <a:r>
              <a:rPr lang="id-ID" sz="1600" dirty="0" smtClean="0"/>
              <a:t> </a:t>
            </a:r>
            <a:r>
              <a:rPr lang="es-ES" sz="1600" dirty="0" err="1" smtClean="0"/>
              <a:t>sektoral</a:t>
            </a:r>
            <a:r>
              <a:rPr lang="es-ES" sz="1600" dirty="0"/>
              <a:t>, </a:t>
            </a:r>
            <a:r>
              <a:rPr lang="id-ID" sz="1600" dirty="0" smtClean="0"/>
              <a:t> </a:t>
            </a:r>
            <a:r>
              <a:rPr lang="es-ES" sz="1600" dirty="0" err="1" smtClean="0"/>
              <a:t>lintas</a:t>
            </a:r>
            <a:r>
              <a:rPr lang="es-ES" sz="1600" dirty="0" smtClean="0"/>
              <a:t> </a:t>
            </a:r>
            <a:r>
              <a:rPr lang="es-ES" sz="1600" dirty="0" err="1"/>
              <a:t>sektor</a:t>
            </a:r>
            <a:r>
              <a:rPr lang="es-ES" sz="1600" dirty="0"/>
              <a:t>, dan </a:t>
            </a:r>
            <a:r>
              <a:rPr lang="es-ES" sz="1600" dirty="0" err="1"/>
              <a:t>lintas</a:t>
            </a:r>
            <a:r>
              <a:rPr lang="es-ES" sz="1600" dirty="0"/>
              <a:t> </a:t>
            </a:r>
            <a:r>
              <a:rPr lang="es-ES" sz="1600" dirty="0" err="1"/>
              <a:t>wilayah</a:t>
            </a:r>
            <a:r>
              <a:rPr lang="es-ES" sz="1600" dirty="0"/>
              <a:t>, </a:t>
            </a:r>
            <a:r>
              <a:rPr lang="es-ES" sz="1600" dirty="0" err="1"/>
              <a:t>kerangka</a:t>
            </a:r>
            <a:r>
              <a:rPr lang="es-ES" sz="1600" dirty="0"/>
              <a:t> </a:t>
            </a:r>
            <a:r>
              <a:rPr lang="es-ES" sz="1600" dirty="0" err="1"/>
              <a:t>ekonomi</a:t>
            </a:r>
            <a:r>
              <a:rPr lang="es-ES" sz="1600" dirty="0"/>
              <a:t> </a:t>
            </a:r>
            <a:r>
              <a:rPr lang="id-ID" sz="1600" dirty="0" smtClean="0"/>
              <a:t> </a:t>
            </a:r>
            <a:r>
              <a:rPr lang="es-ES" sz="1600" dirty="0" err="1" smtClean="0"/>
              <a:t>makro</a:t>
            </a:r>
            <a:r>
              <a:rPr lang="es-ES" sz="1600" dirty="0" smtClean="0"/>
              <a:t> </a:t>
            </a:r>
            <a:r>
              <a:rPr lang="es-ES" sz="1600" dirty="0" err="1"/>
              <a:t>nasional</a:t>
            </a:r>
            <a:r>
              <a:rPr lang="es-ES" sz="1600" dirty="0"/>
              <a:t> dan regional, </a:t>
            </a:r>
            <a:r>
              <a:rPr lang="es-ES" sz="2400" b="1" dirty="0" err="1">
                <a:solidFill>
                  <a:srgbClr val="FF0000"/>
                </a:solidFill>
              </a:rPr>
              <a:t>rancang</a:t>
            </a:r>
            <a:r>
              <a:rPr lang="es-ES" sz="2400" b="1" dirty="0">
                <a:solidFill>
                  <a:srgbClr val="FF0000"/>
                </a:solidFill>
              </a:rPr>
              <a:t> </a:t>
            </a:r>
            <a:r>
              <a:rPr lang="es-ES" sz="2400" b="1" dirty="0" err="1">
                <a:solidFill>
                  <a:srgbClr val="FF0000"/>
                </a:solidFill>
              </a:rPr>
              <a:t>bangun</a:t>
            </a:r>
            <a:r>
              <a:rPr lang="es-ES" sz="2400" b="1" dirty="0">
                <a:solidFill>
                  <a:srgbClr val="FF0000"/>
                </a:solidFill>
              </a:rPr>
              <a:t> </a:t>
            </a:r>
            <a:r>
              <a:rPr lang="es-ES" sz="2400" b="1" dirty="0" err="1">
                <a:solidFill>
                  <a:srgbClr val="FF0000"/>
                </a:solidFill>
              </a:rPr>
              <a:t>sarana</a:t>
            </a:r>
            <a:r>
              <a:rPr lang="es-ES" sz="2400" b="1" dirty="0">
                <a:solidFill>
                  <a:srgbClr val="FF0000"/>
                </a:solidFill>
              </a:rPr>
              <a:t> </a:t>
            </a:r>
            <a:r>
              <a:rPr lang="id-ID" sz="2400" b="1" dirty="0" smtClean="0">
                <a:solidFill>
                  <a:srgbClr val="FF0000"/>
                </a:solidFill>
              </a:rPr>
              <a:t> </a:t>
            </a:r>
            <a:r>
              <a:rPr lang="es-ES" sz="2400" b="1" dirty="0" smtClean="0">
                <a:solidFill>
                  <a:srgbClr val="FF0000"/>
                </a:solidFill>
              </a:rPr>
              <a:t>dan </a:t>
            </a:r>
            <a:r>
              <a:rPr lang="es-ES" sz="2400" b="1" dirty="0" err="1">
                <a:solidFill>
                  <a:srgbClr val="FF0000"/>
                </a:solidFill>
              </a:rPr>
              <a:t>prasarana</a:t>
            </a:r>
            <a:r>
              <a:rPr lang="es-ES" sz="1600" dirty="0"/>
              <a:t>, </a:t>
            </a:r>
            <a:r>
              <a:rPr lang="es-ES" sz="1600" dirty="0" err="1"/>
              <a:t>kerangka</a:t>
            </a:r>
            <a:r>
              <a:rPr lang="es-ES" sz="1600" dirty="0"/>
              <a:t> </a:t>
            </a:r>
            <a:r>
              <a:rPr lang="es-ES" sz="1600" dirty="0" err="1"/>
              <a:t>regulasi</a:t>
            </a:r>
            <a:r>
              <a:rPr lang="es-ES" sz="1600" dirty="0"/>
              <a:t>, </a:t>
            </a:r>
            <a:r>
              <a:rPr lang="es-ES" sz="1600" dirty="0" err="1"/>
              <a:t>kelembagaan</a:t>
            </a:r>
            <a:r>
              <a:rPr lang="es-ES" sz="1600" dirty="0"/>
              <a:t>, dan </a:t>
            </a:r>
            <a:r>
              <a:rPr lang="es-ES" sz="1600" dirty="0" err="1" smtClean="0"/>
              <a:t>pendanaan</a:t>
            </a:r>
            <a:r>
              <a:rPr lang="es-ES" sz="1600" dirty="0"/>
              <a:t>, </a:t>
            </a:r>
            <a:r>
              <a:rPr lang="es-ES" sz="1600" dirty="0" err="1" smtClean="0"/>
              <a:t>serta</a:t>
            </a:r>
            <a:r>
              <a:rPr lang="es-ES" sz="1600" dirty="0" smtClean="0"/>
              <a:t> </a:t>
            </a:r>
            <a:r>
              <a:rPr lang="id-ID" sz="1600" dirty="0"/>
              <a:t> </a:t>
            </a:r>
            <a:r>
              <a:rPr lang="es-ES" sz="1600" dirty="0" err="1" smtClean="0"/>
              <a:t>pemantauan</a:t>
            </a:r>
            <a:r>
              <a:rPr lang="es-ES" sz="1600" dirty="0"/>
              <a:t>, </a:t>
            </a:r>
            <a:r>
              <a:rPr lang="id-ID" sz="1600" dirty="0" smtClean="0"/>
              <a:t> </a:t>
            </a:r>
            <a:r>
              <a:rPr lang="es-ES" sz="1600" dirty="0" err="1" smtClean="0"/>
              <a:t>evaluasi</a:t>
            </a:r>
            <a:r>
              <a:rPr lang="es-ES" sz="1600" dirty="0" smtClean="0"/>
              <a:t> </a:t>
            </a:r>
            <a:r>
              <a:rPr lang="id-ID" sz="1600" dirty="0"/>
              <a:t> </a:t>
            </a:r>
            <a:r>
              <a:rPr lang="es-ES" sz="1600" dirty="0" smtClean="0"/>
              <a:t>dan </a:t>
            </a:r>
            <a:r>
              <a:rPr lang="id-ID" sz="1600" dirty="0"/>
              <a:t> </a:t>
            </a:r>
            <a:r>
              <a:rPr lang="es-ES" sz="1600" dirty="0" err="1" smtClean="0"/>
              <a:t>pengendalian</a:t>
            </a:r>
            <a:r>
              <a:rPr lang="es-ES" sz="1600" dirty="0" smtClean="0"/>
              <a:t> </a:t>
            </a:r>
            <a:r>
              <a:rPr lang="es-ES" sz="1600" dirty="0" err="1"/>
              <a:t>pelaksanaan</a:t>
            </a:r>
            <a:r>
              <a:rPr lang="es-ES" sz="1600" dirty="0"/>
              <a:t> </a:t>
            </a:r>
            <a:r>
              <a:rPr lang="es-ES" sz="1600" dirty="0" err="1"/>
              <a:t>pembangunan</a:t>
            </a:r>
            <a:r>
              <a:rPr lang="es-ES" sz="1600" dirty="0"/>
              <a:t> </a:t>
            </a:r>
            <a:r>
              <a:rPr lang="es-ES" sz="1600" dirty="0" err="1" smtClean="0"/>
              <a:t>nasional</a:t>
            </a:r>
            <a:r>
              <a:rPr lang="es-ES" sz="1600" dirty="0" smtClean="0"/>
              <a:t>;</a:t>
            </a:r>
            <a:endParaRPr lang="id-ID" sz="1600" dirty="0" smtClean="0"/>
          </a:p>
          <a:p>
            <a:pPr marL="342900" indent="-342900">
              <a:buAutoNum type="alphaLcPeriod"/>
            </a:pPr>
            <a:r>
              <a:rPr lang="es-ES" sz="1600" dirty="0" err="1" smtClean="0"/>
              <a:t>Pengoordinasian</a:t>
            </a:r>
            <a:r>
              <a:rPr lang="id-ID" sz="1600" dirty="0" smtClean="0"/>
              <a:t> </a:t>
            </a:r>
            <a:r>
              <a:rPr lang="es-ES" sz="1600" dirty="0" smtClean="0"/>
              <a:t>dan </a:t>
            </a:r>
            <a:r>
              <a:rPr lang="es-ES" sz="1600" dirty="0" err="1"/>
              <a:t>sinkronisasi</a:t>
            </a:r>
            <a:r>
              <a:rPr lang="es-ES" sz="1600" dirty="0"/>
              <a:t> </a:t>
            </a:r>
            <a:r>
              <a:rPr lang="es-ES" sz="1600" dirty="0" err="1"/>
              <a:t>pelaksanaan</a:t>
            </a:r>
            <a:r>
              <a:rPr lang="es-ES" sz="1600" dirty="0"/>
              <a:t> </a:t>
            </a:r>
            <a:r>
              <a:rPr lang="es-ES" sz="1600" dirty="0" err="1"/>
              <a:t>kebijakan</a:t>
            </a:r>
            <a:r>
              <a:rPr lang="es-ES" sz="1600" dirty="0"/>
              <a:t> </a:t>
            </a:r>
            <a:r>
              <a:rPr lang="id-ID" sz="1600" dirty="0" smtClean="0"/>
              <a:t> </a:t>
            </a:r>
            <a:r>
              <a:rPr lang="es-ES" sz="1600" dirty="0" err="1" smtClean="0"/>
              <a:t>perencanaan</a:t>
            </a:r>
            <a:r>
              <a:rPr lang="es-ES" sz="1600" dirty="0" smtClean="0"/>
              <a:t> </a:t>
            </a:r>
            <a:r>
              <a:rPr lang="id-ID" sz="1600" dirty="0"/>
              <a:t> </a:t>
            </a:r>
            <a:r>
              <a:rPr lang="es-ES" sz="1600" dirty="0" smtClean="0"/>
              <a:t>dan </a:t>
            </a:r>
            <a:r>
              <a:rPr lang="es-ES" sz="1600" dirty="0" err="1"/>
              <a:t>penganggaran</a:t>
            </a:r>
            <a:r>
              <a:rPr lang="es-ES" sz="1600" dirty="0"/>
              <a:t> </a:t>
            </a:r>
            <a:r>
              <a:rPr lang="es-ES" sz="1600" dirty="0" err="1"/>
              <a:t>pembangunan</a:t>
            </a:r>
            <a:r>
              <a:rPr lang="es-ES" sz="1600" dirty="0"/>
              <a:t> </a:t>
            </a:r>
            <a:r>
              <a:rPr lang="es-ES" sz="1600" dirty="0" err="1"/>
              <a:t>nasional</a:t>
            </a:r>
            <a:r>
              <a:rPr lang="es-ES" sz="1600" dirty="0"/>
              <a:t> </a:t>
            </a:r>
            <a:r>
              <a:rPr lang="id-ID" sz="1600" dirty="0" smtClean="0"/>
              <a:t> </a:t>
            </a:r>
            <a:r>
              <a:rPr lang="es-ES" sz="1600" dirty="0" smtClean="0"/>
              <a:t>dan </a:t>
            </a:r>
            <a:r>
              <a:rPr lang="es-ES" sz="2400" b="1" dirty="0" err="1">
                <a:solidFill>
                  <a:srgbClr val="FF0000"/>
                </a:solidFill>
              </a:rPr>
              <a:t>penyiapan</a:t>
            </a:r>
            <a:r>
              <a:rPr lang="es-ES" sz="2400" b="1" dirty="0">
                <a:solidFill>
                  <a:srgbClr val="FF0000"/>
                </a:solidFill>
              </a:rPr>
              <a:t> </a:t>
            </a:r>
            <a:r>
              <a:rPr lang="es-ES" sz="2400" b="1" dirty="0" err="1">
                <a:solidFill>
                  <a:srgbClr val="FF0000"/>
                </a:solidFill>
              </a:rPr>
              <a:t>rancang</a:t>
            </a:r>
            <a:r>
              <a:rPr lang="es-ES" sz="2400" b="1" dirty="0">
                <a:solidFill>
                  <a:srgbClr val="FF0000"/>
                </a:solidFill>
              </a:rPr>
              <a:t> </a:t>
            </a:r>
            <a:r>
              <a:rPr lang="es-ES" sz="2400" b="1" dirty="0" err="1">
                <a:solidFill>
                  <a:srgbClr val="FF0000"/>
                </a:solidFill>
              </a:rPr>
              <a:t>bangun</a:t>
            </a:r>
            <a:r>
              <a:rPr lang="es-ES" sz="2400" b="1" dirty="0">
                <a:solidFill>
                  <a:srgbClr val="FF0000"/>
                </a:solidFill>
              </a:rPr>
              <a:t> </a:t>
            </a:r>
            <a:r>
              <a:rPr lang="es-ES" sz="2400" b="1" dirty="0" err="1">
                <a:solidFill>
                  <a:srgbClr val="FF0000"/>
                </a:solidFill>
              </a:rPr>
              <a:t>sarana</a:t>
            </a:r>
            <a:r>
              <a:rPr lang="es-ES" sz="2400" b="1" dirty="0">
                <a:solidFill>
                  <a:srgbClr val="FF0000"/>
                </a:solidFill>
              </a:rPr>
              <a:t> dan </a:t>
            </a:r>
            <a:r>
              <a:rPr lang="es-ES" sz="2400" b="1" dirty="0" err="1" smtClean="0">
                <a:solidFill>
                  <a:srgbClr val="FF0000"/>
                </a:solidFill>
              </a:rPr>
              <a:t>prasarana</a:t>
            </a:r>
            <a:r>
              <a:rPr lang="es-ES" sz="1600" dirty="0" smtClean="0"/>
              <a:t>;</a:t>
            </a:r>
            <a:endParaRPr lang="id-ID" sz="1600" dirty="0" smtClean="0"/>
          </a:p>
          <a:p>
            <a:pPr marL="342900" indent="-342900">
              <a:buAutoNum type="alphaLcPeriod"/>
            </a:pPr>
            <a:r>
              <a:rPr lang="es-ES" sz="2400" b="1" dirty="0" err="1" smtClean="0">
                <a:solidFill>
                  <a:srgbClr val="FF0000"/>
                </a:solidFill>
              </a:rPr>
              <a:t>penyusunan</a:t>
            </a:r>
            <a:r>
              <a:rPr lang="es-ES" sz="2400" b="1" dirty="0" smtClean="0">
                <a:solidFill>
                  <a:srgbClr val="FF0000"/>
                </a:solidFill>
              </a:rPr>
              <a:t> </a:t>
            </a:r>
            <a:r>
              <a:rPr lang="es-ES" sz="2400" b="1" dirty="0" err="1">
                <a:solidFill>
                  <a:srgbClr val="FF0000"/>
                </a:solidFill>
              </a:rPr>
              <a:t>rencana</a:t>
            </a:r>
            <a:r>
              <a:rPr lang="es-ES" sz="2400" b="1" dirty="0">
                <a:solidFill>
                  <a:srgbClr val="FF0000"/>
                </a:solidFill>
              </a:rPr>
              <a:t> </a:t>
            </a:r>
            <a:r>
              <a:rPr lang="es-ES" sz="2400" b="1" dirty="0" err="1">
                <a:solidFill>
                  <a:srgbClr val="FF0000"/>
                </a:solidFill>
              </a:rPr>
              <a:t>pembangunan</a:t>
            </a:r>
            <a:r>
              <a:rPr lang="es-ES" sz="2400" b="1" dirty="0">
                <a:solidFill>
                  <a:srgbClr val="FF0000"/>
                </a:solidFill>
              </a:rPr>
              <a:t> </a:t>
            </a:r>
            <a:r>
              <a:rPr lang="es-ES" sz="2400" b="1" dirty="0" err="1" smtClean="0">
                <a:solidFill>
                  <a:srgbClr val="FF0000"/>
                </a:solidFill>
              </a:rPr>
              <a:t>nasional</a:t>
            </a:r>
            <a:r>
              <a:rPr lang="id-ID" sz="2400" b="1" dirty="0">
                <a:solidFill>
                  <a:srgbClr val="FF0000"/>
                </a:solidFill>
              </a:rPr>
              <a:t> </a:t>
            </a:r>
            <a:r>
              <a:rPr lang="es-ES" sz="2400" b="1" dirty="0" smtClean="0">
                <a:solidFill>
                  <a:srgbClr val="FF0000"/>
                </a:solidFill>
              </a:rPr>
              <a:t>secara </a:t>
            </a:r>
            <a:r>
              <a:rPr lang="id-ID" sz="2400" b="1" dirty="0">
                <a:solidFill>
                  <a:srgbClr val="FF0000"/>
                </a:solidFill>
              </a:rPr>
              <a:t> </a:t>
            </a:r>
            <a:r>
              <a:rPr lang="es-ES" sz="2400" b="1" dirty="0" err="1" smtClean="0">
                <a:solidFill>
                  <a:srgbClr val="FF0000"/>
                </a:solidFill>
              </a:rPr>
              <a:t>holistik</a:t>
            </a:r>
            <a:r>
              <a:rPr lang="es-ES" sz="2400" b="1" dirty="0" smtClean="0">
                <a:solidFill>
                  <a:srgbClr val="FF0000"/>
                </a:solidFill>
              </a:rPr>
              <a:t> </a:t>
            </a:r>
            <a:r>
              <a:rPr lang="es-ES" sz="2400" b="1" dirty="0" err="1" smtClean="0">
                <a:solidFill>
                  <a:srgbClr val="FF0000"/>
                </a:solidFill>
              </a:rPr>
              <a:t>integratif</a:t>
            </a:r>
            <a:r>
              <a:rPr lang="id-ID" sz="2400" b="1" dirty="0">
                <a:solidFill>
                  <a:srgbClr val="FF0000"/>
                </a:solidFill>
              </a:rPr>
              <a:t> </a:t>
            </a:r>
            <a:r>
              <a:rPr lang="es-ES" sz="1600" dirty="0" err="1" smtClean="0"/>
              <a:t>dalam</a:t>
            </a:r>
            <a:r>
              <a:rPr lang="id-ID" sz="1600" dirty="0"/>
              <a:t> </a:t>
            </a:r>
            <a:r>
              <a:rPr lang="es-ES" sz="1600" dirty="0" err="1" smtClean="0"/>
              <a:t>penetapan</a:t>
            </a:r>
            <a:r>
              <a:rPr lang="es-ES" sz="1600" dirty="0" smtClean="0"/>
              <a:t> </a:t>
            </a:r>
            <a:r>
              <a:rPr lang="es-ES" sz="1600" dirty="0" err="1"/>
              <a:t>program</a:t>
            </a:r>
            <a:r>
              <a:rPr lang="es-ES" sz="1600" dirty="0"/>
              <a:t> dan </a:t>
            </a:r>
            <a:r>
              <a:rPr lang="es-ES" sz="1600" dirty="0" err="1"/>
              <a:t>kegiatan</a:t>
            </a:r>
            <a:r>
              <a:rPr lang="es-ES" sz="1600" dirty="0"/>
              <a:t> </a:t>
            </a:r>
            <a:r>
              <a:rPr lang="id-ID" sz="1600" dirty="0" smtClean="0"/>
              <a:t> </a:t>
            </a:r>
            <a:r>
              <a:rPr lang="es-ES" sz="1600" dirty="0" err="1" smtClean="0"/>
              <a:t>Kementerian</a:t>
            </a:r>
            <a:r>
              <a:rPr lang="es-ES" sz="1600" dirty="0" smtClean="0"/>
              <a:t>/</a:t>
            </a:r>
            <a:r>
              <a:rPr lang="es-ES" sz="1600" dirty="0" err="1" smtClean="0"/>
              <a:t>Lembaga</a:t>
            </a:r>
            <a:r>
              <a:rPr lang="es-ES" sz="1600" dirty="0" smtClean="0"/>
              <a:t>/</a:t>
            </a:r>
            <a:r>
              <a:rPr lang="es-ES" sz="1600" dirty="0" err="1" smtClean="0"/>
              <a:t>Daerah</a:t>
            </a:r>
            <a:r>
              <a:rPr lang="es-ES" sz="1600" dirty="0" smtClean="0"/>
              <a:t>;</a:t>
            </a:r>
            <a:endParaRPr lang="id-ID" sz="1600" dirty="0" smtClean="0"/>
          </a:p>
          <a:p>
            <a:pPr marL="342900" indent="-342900">
              <a:buAutoNum type="alphaLcPeriod"/>
            </a:pPr>
            <a:r>
              <a:rPr lang="es-ES" sz="1600" dirty="0" err="1" smtClean="0"/>
              <a:t>pengoordinasian</a:t>
            </a:r>
            <a:r>
              <a:rPr lang="es-ES" sz="1600" dirty="0" smtClean="0"/>
              <a:t> </a:t>
            </a:r>
            <a:r>
              <a:rPr lang="id-ID" sz="1600" dirty="0"/>
              <a:t> </a:t>
            </a:r>
            <a:r>
              <a:rPr lang="es-ES" sz="1600" dirty="0" smtClean="0"/>
              <a:t>dan </a:t>
            </a:r>
            <a:r>
              <a:rPr lang="es-ES" sz="1600" dirty="0" err="1" smtClean="0"/>
              <a:t>pengendalian</a:t>
            </a:r>
            <a:r>
              <a:rPr lang="es-ES" sz="1600" dirty="0" smtClean="0"/>
              <a:t> </a:t>
            </a:r>
            <a:r>
              <a:rPr lang="es-ES" sz="1600" dirty="0" err="1" smtClean="0"/>
              <a:t>rencana</a:t>
            </a:r>
            <a:r>
              <a:rPr lang="es-ES" sz="1600" dirty="0" smtClean="0"/>
              <a:t> </a:t>
            </a:r>
            <a:r>
              <a:rPr lang="id-ID" sz="1600" dirty="0"/>
              <a:t> </a:t>
            </a:r>
            <a:r>
              <a:rPr lang="es-ES" sz="1600" dirty="0" err="1" smtClean="0"/>
              <a:t>pembangunan</a:t>
            </a:r>
            <a:r>
              <a:rPr lang="es-ES" sz="1600" dirty="0" smtClean="0"/>
              <a:t> </a:t>
            </a:r>
            <a:r>
              <a:rPr lang="es-ES" sz="1600" dirty="0" err="1"/>
              <a:t>nasional</a:t>
            </a:r>
            <a:r>
              <a:rPr lang="es-ES" sz="1600" dirty="0"/>
              <a:t> </a:t>
            </a:r>
            <a:r>
              <a:rPr lang="es-ES" sz="1600" dirty="0" err="1"/>
              <a:t>dalam</a:t>
            </a:r>
            <a:r>
              <a:rPr lang="es-ES" sz="1600" dirty="0"/>
              <a:t> </a:t>
            </a:r>
            <a:r>
              <a:rPr lang="es-ES" sz="1600" dirty="0" err="1"/>
              <a:t>rangka</a:t>
            </a:r>
            <a:r>
              <a:rPr lang="es-ES" sz="1600" dirty="0"/>
              <a:t> </a:t>
            </a:r>
            <a:r>
              <a:rPr lang="es-ES" sz="1600" dirty="0" err="1"/>
              <a:t>sinergi</a:t>
            </a:r>
            <a:r>
              <a:rPr lang="es-ES" sz="1600" dirty="0"/>
              <a:t> antara </a:t>
            </a:r>
            <a:r>
              <a:rPr lang="id-ID" sz="1600" dirty="0" smtClean="0"/>
              <a:t> </a:t>
            </a:r>
            <a:r>
              <a:rPr lang="es-ES" sz="1600" dirty="0" err="1" smtClean="0"/>
              <a:t>Rencana</a:t>
            </a:r>
            <a:r>
              <a:rPr lang="es-ES" sz="1600" dirty="0" smtClean="0"/>
              <a:t> </a:t>
            </a:r>
            <a:r>
              <a:rPr lang="es-ES" sz="1600" dirty="0" err="1"/>
              <a:t>Kerja</a:t>
            </a:r>
            <a:r>
              <a:rPr lang="es-ES" sz="1600" dirty="0"/>
              <a:t> </a:t>
            </a:r>
            <a:r>
              <a:rPr lang="es-ES" sz="1600" dirty="0" err="1"/>
              <a:t>Pemerintah</a:t>
            </a:r>
            <a:r>
              <a:rPr lang="es-ES" sz="1600" dirty="0"/>
              <a:t> dan </a:t>
            </a:r>
            <a:r>
              <a:rPr lang="es-ES" sz="1600" dirty="0" err="1" smtClean="0"/>
              <a:t>Rancangan</a:t>
            </a:r>
            <a:r>
              <a:rPr lang="es-ES" sz="1600" dirty="0" smtClean="0"/>
              <a:t> </a:t>
            </a:r>
            <a:r>
              <a:rPr lang="es-ES" sz="1600" dirty="0" err="1"/>
              <a:t>Anggaran</a:t>
            </a:r>
            <a:r>
              <a:rPr lang="es-ES" sz="1600" dirty="0"/>
              <a:t> </a:t>
            </a:r>
            <a:r>
              <a:rPr lang="id-ID" sz="1600" dirty="0" smtClean="0"/>
              <a:t> </a:t>
            </a:r>
            <a:r>
              <a:rPr lang="es-ES" sz="1600" dirty="0" err="1" smtClean="0"/>
              <a:t>Pendapatan</a:t>
            </a:r>
            <a:r>
              <a:rPr lang="es-ES" sz="1600" dirty="0" smtClean="0"/>
              <a:t> dan</a:t>
            </a:r>
            <a:r>
              <a:rPr lang="id-ID" sz="1600" dirty="0" smtClean="0"/>
              <a:t> </a:t>
            </a:r>
            <a:r>
              <a:rPr lang="es-ES" sz="1600" dirty="0" err="1" smtClean="0"/>
              <a:t>Belanja</a:t>
            </a:r>
            <a:r>
              <a:rPr lang="id-ID" sz="1600" dirty="0"/>
              <a:t> </a:t>
            </a:r>
            <a:r>
              <a:rPr lang="es-ES" sz="1600" dirty="0" smtClean="0"/>
              <a:t>Negara;</a:t>
            </a:r>
            <a:endParaRPr lang="id-ID" sz="1600" dirty="0"/>
          </a:p>
          <a:p>
            <a:pPr marL="342900" indent="-342900">
              <a:buAutoNum type="alphaLcPeriod"/>
            </a:pPr>
            <a:r>
              <a:rPr lang="es-ES" sz="1600" dirty="0" err="1" smtClean="0"/>
              <a:t>penyusunan</a:t>
            </a:r>
            <a:r>
              <a:rPr lang="es-ES" sz="1600" dirty="0" smtClean="0"/>
              <a:t> </a:t>
            </a:r>
            <a:r>
              <a:rPr lang="id-ID" sz="1600" dirty="0"/>
              <a:t> </a:t>
            </a:r>
            <a:r>
              <a:rPr lang="es-ES" sz="1600" dirty="0" err="1" smtClean="0"/>
              <a:t>Rancangan</a:t>
            </a:r>
            <a:r>
              <a:rPr lang="es-ES" sz="1600" dirty="0" smtClean="0"/>
              <a:t> </a:t>
            </a:r>
            <a:r>
              <a:rPr lang="es-ES" sz="1600" dirty="0" err="1"/>
              <a:t>Anggaran</a:t>
            </a:r>
            <a:r>
              <a:rPr lang="es-ES" sz="1600" dirty="0"/>
              <a:t> </a:t>
            </a:r>
            <a:r>
              <a:rPr lang="es-ES" sz="1600" dirty="0" err="1"/>
              <a:t>Pendapatan</a:t>
            </a:r>
            <a:r>
              <a:rPr lang="es-ES" sz="1600" dirty="0"/>
              <a:t> dan </a:t>
            </a:r>
            <a:r>
              <a:rPr lang="id-ID" sz="1600" dirty="0" smtClean="0"/>
              <a:t> </a:t>
            </a:r>
            <a:r>
              <a:rPr lang="es-ES" sz="1600" dirty="0" err="1" smtClean="0"/>
              <a:t>Belanja</a:t>
            </a:r>
            <a:r>
              <a:rPr lang="es-ES" sz="1600" dirty="0" smtClean="0"/>
              <a:t> Negara</a:t>
            </a:r>
            <a:r>
              <a:rPr lang="id-ID" sz="1600" dirty="0" smtClean="0"/>
              <a:t> </a:t>
            </a:r>
            <a:r>
              <a:rPr lang="es-ES" sz="1600" dirty="0" err="1" smtClean="0"/>
              <a:t>bersama</a:t>
            </a:r>
            <a:r>
              <a:rPr lang="es-ES" sz="1600" dirty="0" smtClean="0"/>
              <a:t>-sama </a:t>
            </a:r>
            <a:r>
              <a:rPr lang="es-ES" sz="1600" dirty="0" err="1"/>
              <a:t>dengan</a:t>
            </a:r>
            <a:r>
              <a:rPr lang="es-ES" sz="1600" dirty="0"/>
              <a:t> </a:t>
            </a:r>
            <a:r>
              <a:rPr lang="es-ES" sz="1600" dirty="0" err="1"/>
              <a:t>Kementerian</a:t>
            </a:r>
            <a:r>
              <a:rPr lang="es-ES" sz="1600" dirty="0"/>
              <a:t> </a:t>
            </a:r>
            <a:r>
              <a:rPr lang="id-ID" sz="1600" dirty="0" smtClean="0"/>
              <a:t> </a:t>
            </a:r>
            <a:r>
              <a:rPr lang="es-ES" sz="1600" dirty="0" err="1" smtClean="0"/>
              <a:t>Keuangan</a:t>
            </a:r>
            <a:r>
              <a:rPr lang="es-ES" sz="1600" dirty="0" smtClean="0"/>
              <a:t>;</a:t>
            </a:r>
            <a:endParaRPr lang="id-ID" sz="1600" dirty="0" smtClean="0"/>
          </a:p>
          <a:p>
            <a:pPr marL="342900" indent="-342900">
              <a:buAutoNum type="alphaLcPeriod"/>
            </a:pPr>
            <a:r>
              <a:rPr lang="es-ES" sz="1600" dirty="0" err="1" smtClean="0"/>
              <a:t>pengoordinasian</a:t>
            </a:r>
            <a:r>
              <a:rPr lang="es-ES" sz="1600" dirty="0" smtClean="0"/>
              <a:t> </a:t>
            </a:r>
            <a:r>
              <a:rPr lang="es-ES" sz="1600" dirty="0" err="1"/>
              <a:t>pelancaran</a:t>
            </a:r>
            <a:r>
              <a:rPr lang="es-ES" sz="1600" dirty="0"/>
              <a:t> dan </a:t>
            </a:r>
            <a:r>
              <a:rPr lang="es-ES" sz="1600" dirty="0" err="1"/>
              <a:t>percepatan</a:t>
            </a:r>
            <a:r>
              <a:rPr lang="es-ES" sz="1600" dirty="0"/>
              <a:t> </a:t>
            </a:r>
            <a:r>
              <a:rPr lang="es-ES" sz="1600" dirty="0" err="1"/>
              <a:t>pelaksanaan</a:t>
            </a:r>
            <a:r>
              <a:rPr lang="es-ES" sz="1600" dirty="0"/>
              <a:t> </a:t>
            </a:r>
            <a:r>
              <a:rPr lang="id-ID" sz="1600" dirty="0" smtClean="0"/>
              <a:t> </a:t>
            </a:r>
            <a:r>
              <a:rPr lang="es-ES" sz="1600" dirty="0" err="1" smtClean="0"/>
              <a:t>rencana</a:t>
            </a:r>
            <a:r>
              <a:rPr lang="es-ES" sz="1600" dirty="0" smtClean="0"/>
              <a:t> </a:t>
            </a:r>
            <a:r>
              <a:rPr lang="es-ES" sz="1600" dirty="0" err="1"/>
              <a:t>pembangunan</a:t>
            </a:r>
            <a:r>
              <a:rPr lang="es-ES" sz="1600" dirty="0"/>
              <a:t> </a:t>
            </a:r>
            <a:r>
              <a:rPr lang="es-ES" sz="1600" dirty="0" err="1" smtClean="0"/>
              <a:t>nasional</a:t>
            </a:r>
            <a:r>
              <a:rPr lang="es-ES" sz="1600" dirty="0" smtClean="0"/>
              <a:t>;</a:t>
            </a:r>
            <a:endParaRPr lang="id-ID" sz="1600" dirty="0"/>
          </a:p>
          <a:p>
            <a:pPr marL="342900" indent="-342900">
              <a:buAutoNum type="alphaLcPeriod"/>
            </a:pPr>
            <a:r>
              <a:rPr lang="es-ES" sz="1600" dirty="0" err="1" smtClean="0"/>
              <a:t>pemantauan</a:t>
            </a:r>
            <a:r>
              <a:rPr lang="es-ES" sz="1600" dirty="0"/>
              <a:t>, </a:t>
            </a:r>
            <a:r>
              <a:rPr lang="id-ID" sz="1600" dirty="0" smtClean="0"/>
              <a:t> </a:t>
            </a:r>
            <a:r>
              <a:rPr lang="es-ES" sz="1600" dirty="0" err="1" smtClean="0"/>
              <a:t>evaluasi</a:t>
            </a:r>
            <a:r>
              <a:rPr lang="es-ES" sz="1600" dirty="0"/>
              <a:t>, </a:t>
            </a:r>
            <a:r>
              <a:rPr lang="id-ID" sz="1600" dirty="0" smtClean="0"/>
              <a:t> </a:t>
            </a:r>
            <a:r>
              <a:rPr lang="es-ES" sz="1600" dirty="0" smtClean="0"/>
              <a:t>dan </a:t>
            </a:r>
            <a:r>
              <a:rPr lang="id-ID" sz="1600" dirty="0"/>
              <a:t> </a:t>
            </a:r>
            <a:r>
              <a:rPr lang="es-ES" sz="1600" dirty="0" err="1" smtClean="0"/>
              <a:t>pengendalian</a:t>
            </a:r>
            <a:r>
              <a:rPr lang="id-ID" sz="1600" dirty="0"/>
              <a:t> </a:t>
            </a:r>
            <a:r>
              <a:rPr lang="es-ES" sz="1600" dirty="0" smtClean="0"/>
              <a:t>atas </a:t>
            </a:r>
            <a:r>
              <a:rPr lang="es-ES" sz="1600" dirty="0" err="1" smtClean="0"/>
              <a:t>pelaksanaan</a:t>
            </a:r>
            <a:r>
              <a:rPr lang="es-ES" sz="1600" dirty="0" smtClean="0"/>
              <a:t> </a:t>
            </a:r>
            <a:r>
              <a:rPr lang="es-ES" sz="1600" dirty="0" err="1"/>
              <a:t>rencana</a:t>
            </a:r>
            <a:r>
              <a:rPr lang="es-ES" sz="1600" dirty="0"/>
              <a:t> </a:t>
            </a:r>
            <a:r>
              <a:rPr lang="es-ES" sz="1600" dirty="0" err="1"/>
              <a:t>pembangunan</a:t>
            </a:r>
            <a:r>
              <a:rPr lang="es-ES" sz="1600" dirty="0"/>
              <a:t> </a:t>
            </a:r>
            <a:r>
              <a:rPr lang="es-ES" sz="1600" dirty="0" err="1" smtClean="0"/>
              <a:t>nasional</a:t>
            </a:r>
            <a:r>
              <a:rPr lang="id-ID" sz="1600" dirty="0" smtClean="0"/>
              <a:t>;</a:t>
            </a:r>
            <a:endParaRPr lang="id-ID" sz="1600" dirty="0"/>
          </a:p>
          <a:p>
            <a:pPr marL="342900" indent="-342900">
              <a:buAutoNum type="alphaLcPeriod"/>
            </a:pPr>
            <a:r>
              <a:rPr lang="es-ES" sz="2400" b="1" dirty="0" err="1" smtClean="0">
                <a:solidFill>
                  <a:srgbClr val="FF0000"/>
                </a:solidFill>
              </a:rPr>
              <a:t>pengoordinasian</a:t>
            </a:r>
            <a:r>
              <a:rPr lang="es-ES" sz="2400" b="1" dirty="0" smtClean="0">
                <a:solidFill>
                  <a:srgbClr val="FF0000"/>
                </a:solidFill>
              </a:rPr>
              <a:t>, </a:t>
            </a:r>
            <a:r>
              <a:rPr lang="es-ES" sz="2400" b="1" dirty="0" err="1">
                <a:solidFill>
                  <a:srgbClr val="FF0000"/>
                </a:solidFill>
              </a:rPr>
              <a:t>fasilitasi</a:t>
            </a:r>
            <a:r>
              <a:rPr lang="es-ES" sz="2400" b="1" dirty="0">
                <a:solidFill>
                  <a:srgbClr val="FF0000"/>
                </a:solidFill>
              </a:rPr>
              <a:t>, dan </a:t>
            </a:r>
            <a:r>
              <a:rPr lang="es-ES" sz="2400" b="1" dirty="0" err="1">
                <a:solidFill>
                  <a:srgbClr val="FF0000"/>
                </a:solidFill>
              </a:rPr>
              <a:t>pelaksanaan</a:t>
            </a:r>
            <a:r>
              <a:rPr lang="es-ES" sz="2400" b="1" dirty="0">
                <a:solidFill>
                  <a:srgbClr val="FF0000"/>
                </a:solidFill>
              </a:rPr>
              <a:t> </a:t>
            </a:r>
            <a:r>
              <a:rPr lang="es-ES" sz="2400" b="1" dirty="0" err="1">
                <a:solidFill>
                  <a:srgbClr val="FF0000"/>
                </a:solidFill>
              </a:rPr>
              <a:t>pencarian</a:t>
            </a:r>
            <a:r>
              <a:rPr lang="es-ES" sz="2400" b="1" dirty="0">
                <a:solidFill>
                  <a:srgbClr val="FF0000"/>
                </a:solidFill>
              </a:rPr>
              <a:t> </a:t>
            </a:r>
            <a:r>
              <a:rPr lang="id-ID" sz="2400" b="1" dirty="0" smtClean="0">
                <a:solidFill>
                  <a:srgbClr val="FF0000"/>
                </a:solidFill>
              </a:rPr>
              <a:t> </a:t>
            </a:r>
            <a:r>
              <a:rPr lang="es-ES" sz="2400" b="1" dirty="0" err="1" smtClean="0">
                <a:solidFill>
                  <a:srgbClr val="FF0000"/>
                </a:solidFill>
              </a:rPr>
              <a:t>sumber-sumber</a:t>
            </a:r>
            <a:r>
              <a:rPr lang="es-ES" sz="2400" b="1" dirty="0" smtClean="0">
                <a:solidFill>
                  <a:srgbClr val="FF0000"/>
                </a:solidFill>
              </a:rPr>
              <a:t> </a:t>
            </a:r>
            <a:r>
              <a:rPr lang="es-ES" sz="2400" b="1" dirty="0" err="1">
                <a:solidFill>
                  <a:srgbClr val="FF0000"/>
                </a:solidFill>
              </a:rPr>
              <a:t>pembiayaan</a:t>
            </a:r>
            <a:r>
              <a:rPr lang="es-ES" sz="2400" b="1" dirty="0">
                <a:solidFill>
                  <a:srgbClr val="FF0000"/>
                </a:solidFill>
              </a:rPr>
              <a:t> </a:t>
            </a:r>
            <a:r>
              <a:rPr lang="es-ES" sz="2400" b="1" dirty="0" err="1">
                <a:solidFill>
                  <a:srgbClr val="FF0000"/>
                </a:solidFill>
              </a:rPr>
              <a:t>dalam</a:t>
            </a:r>
            <a:r>
              <a:rPr lang="es-ES" sz="2400" b="1" dirty="0">
                <a:solidFill>
                  <a:srgbClr val="FF0000"/>
                </a:solidFill>
              </a:rPr>
              <a:t> dan </a:t>
            </a:r>
            <a:r>
              <a:rPr lang="es-ES" sz="2400" b="1" dirty="0" err="1">
                <a:solidFill>
                  <a:srgbClr val="FF0000"/>
                </a:solidFill>
              </a:rPr>
              <a:t>luar</a:t>
            </a:r>
            <a:r>
              <a:rPr lang="es-ES" sz="2400" b="1" dirty="0">
                <a:solidFill>
                  <a:srgbClr val="FF0000"/>
                </a:solidFill>
              </a:rPr>
              <a:t> </a:t>
            </a:r>
            <a:r>
              <a:rPr lang="es-ES" sz="2400" b="1" dirty="0" err="1">
                <a:solidFill>
                  <a:srgbClr val="FF0000"/>
                </a:solidFill>
              </a:rPr>
              <a:t>negeri</a:t>
            </a:r>
            <a:r>
              <a:rPr lang="es-ES" sz="2400" b="1" dirty="0">
                <a:solidFill>
                  <a:srgbClr val="FF0000"/>
                </a:solidFill>
              </a:rPr>
              <a:t>, </a:t>
            </a:r>
            <a:r>
              <a:rPr lang="es-ES" sz="2400" b="1" dirty="0" err="1">
                <a:solidFill>
                  <a:srgbClr val="FF0000"/>
                </a:solidFill>
              </a:rPr>
              <a:t>serta</a:t>
            </a:r>
            <a:r>
              <a:rPr lang="es-ES" sz="2400" b="1" dirty="0">
                <a:solidFill>
                  <a:srgbClr val="FF0000"/>
                </a:solidFill>
              </a:rPr>
              <a:t> </a:t>
            </a:r>
            <a:r>
              <a:rPr lang="id-ID" sz="2400" b="1" dirty="0" smtClean="0">
                <a:solidFill>
                  <a:srgbClr val="FF0000"/>
                </a:solidFill>
              </a:rPr>
              <a:t> </a:t>
            </a:r>
            <a:r>
              <a:rPr lang="es-ES" sz="2400" b="1" dirty="0" err="1" smtClean="0">
                <a:solidFill>
                  <a:srgbClr val="FF0000"/>
                </a:solidFill>
              </a:rPr>
              <a:t>pengalokasian</a:t>
            </a:r>
            <a:r>
              <a:rPr lang="es-ES" sz="2400" b="1" dirty="0" smtClean="0">
                <a:solidFill>
                  <a:srgbClr val="FF0000"/>
                </a:solidFill>
              </a:rPr>
              <a:t> </a:t>
            </a:r>
            <a:r>
              <a:rPr lang="es-ES" sz="2400" b="1" dirty="0" err="1">
                <a:solidFill>
                  <a:srgbClr val="FF0000"/>
                </a:solidFill>
              </a:rPr>
              <a:t>dana</a:t>
            </a:r>
            <a:r>
              <a:rPr lang="es-ES" sz="2400" b="1" dirty="0">
                <a:solidFill>
                  <a:srgbClr val="FF0000"/>
                </a:solidFill>
              </a:rPr>
              <a:t> </a:t>
            </a:r>
            <a:r>
              <a:rPr lang="es-ES" sz="2400" b="1" dirty="0" err="1">
                <a:solidFill>
                  <a:srgbClr val="FF0000"/>
                </a:solidFill>
              </a:rPr>
              <a:t>untuk</a:t>
            </a:r>
            <a:r>
              <a:rPr lang="es-ES" sz="2400" b="1" dirty="0">
                <a:solidFill>
                  <a:srgbClr val="FF0000"/>
                </a:solidFill>
              </a:rPr>
              <a:t> </a:t>
            </a:r>
            <a:r>
              <a:rPr lang="es-ES" sz="2400" b="1" dirty="0" err="1" smtClean="0">
                <a:solidFill>
                  <a:srgbClr val="FF0000"/>
                </a:solidFill>
              </a:rPr>
              <a:t>pembangunan</a:t>
            </a:r>
            <a:r>
              <a:rPr lang="id-ID" sz="1600" b="1" dirty="0"/>
              <a:t>;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363964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638662" y="96440"/>
            <a:ext cx="8759099" cy="497683"/>
          </a:xfr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Calibri Light"/>
                <a:ea typeface="+mn-ea"/>
                <a:cs typeface="+mn-cs"/>
              </a:rPr>
              <a:t>PROYEK KPBU ATAS PRAKARSA BADAN USAHA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914400"/>
            <a:ext cx="11887200" cy="17526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u="sng" dirty="0" err="1" smtClean="0"/>
              <a:t>Kriteria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Proyek</a:t>
            </a:r>
            <a:r>
              <a:rPr lang="en-US" sz="1600" b="1" u="sng" dirty="0" smtClean="0"/>
              <a:t> KPBU </a:t>
            </a:r>
            <a:r>
              <a:rPr lang="en-US" sz="1600" b="1" u="sng" dirty="0" err="1" smtClean="0"/>
              <a:t>atas</a:t>
            </a:r>
            <a:r>
              <a:rPr lang="en-US" sz="1600" b="1" u="sng" dirty="0" smtClean="0"/>
              <a:t> Prakarsa </a:t>
            </a:r>
            <a:r>
              <a:rPr lang="en-US" sz="1600" b="1" u="sng" dirty="0" err="1" smtClean="0"/>
              <a:t>Badan</a:t>
            </a:r>
            <a:r>
              <a:rPr lang="en-US" sz="1600" b="1" u="sng" dirty="0" smtClean="0"/>
              <a:t> Usaha</a:t>
            </a:r>
            <a:r>
              <a:rPr lang="en-US" sz="1600" b="1" dirty="0" smtClean="0"/>
              <a:t> </a:t>
            </a:r>
            <a:r>
              <a:rPr lang="en-US" sz="1600" b="1" dirty="0" smtClean="0">
                <a:sym typeface="Wingdings" pitchFamily="2" charset="2"/>
              </a:rPr>
              <a:t> </a:t>
            </a:r>
            <a:r>
              <a:rPr lang="en-US" sz="1600" b="1" u="sng" dirty="0" err="1" smtClean="0"/>
              <a:t>Pasal</a:t>
            </a:r>
            <a:r>
              <a:rPr lang="en-US" sz="1600" b="1" u="sng" dirty="0" smtClean="0"/>
              <a:t> 14 </a:t>
            </a:r>
            <a:r>
              <a:rPr lang="en-US" sz="1600" b="1" u="sng" dirty="0" err="1" smtClean="0"/>
              <a:t>Ayat</a:t>
            </a:r>
            <a:r>
              <a:rPr lang="en-US" sz="1600" b="1" u="sng" dirty="0" smtClean="0"/>
              <a:t> (3) </a:t>
            </a:r>
            <a:r>
              <a:rPr lang="en-US" sz="1600" b="1" u="sng" dirty="0" err="1" smtClean="0"/>
              <a:t>Perpres</a:t>
            </a:r>
            <a:r>
              <a:rPr lang="en-US" sz="1600" b="1" u="sng" dirty="0" smtClean="0"/>
              <a:t> No. 38/2015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err="1" smtClean="0"/>
              <a:t>Penyediaan</a:t>
            </a:r>
            <a:r>
              <a:rPr lang="en-US" sz="1600" dirty="0" smtClean="0"/>
              <a:t> </a:t>
            </a:r>
            <a:r>
              <a:rPr lang="en-US" sz="1600" dirty="0" err="1"/>
              <a:t>Infrastruktur</a:t>
            </a:r>
            <a:r>
              <a:rPr lang="en-US" sz="1600" dirty="0"/>
              <a:t> yang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diprakarsai</a:t>
            </a:r>
            <a:r>
              <a:rPr lang="en-US" sz="1600" dirty="0"/>
              <a:t> </a:t>
            </a:r>
            <a:r>
              <a:rPr lang="en-US" sz="1600" dirty="0" err="1" smtClean="0"/>
              <a:t>Badan</a:t>
            </a:r>
            <a:r>
              <a:rPr lang="en-US" sz="1600" dirty="0" smtClean="0"/>
              <a:t> Usaha </a:t>
            </a:r>
            <a:r>
              <a:rPr lang="en-US" sz="1600" dirty="0" err="1"/>
              <a:t>adalah</a:t>
            </a:r>
            <a:r>
              <a:rPr lang="en-US" sz="1600" dirty="0"/>
              <a:t> yang </a:t>
            </a:r>
            <a:r>
              <a:rPr lang="en-US" sz="1600" dirty="0" err="1"/>
              <a:t>memenuhi</a:t>
            </a:r>
            <a:r>
              <a:rPr lang="en-US" sz="1600" dirty="0"/>
              <a:t> </a:t>
            </a:r>
            <a:r>
              <a:rPr lang="en-US" sz="1600" dirty="0" err="1"/>
              <a:t>kriteria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berkut</a:t>
            </a:r>
            <a:r>
              <a:rPr lang="en-US" sz="1600" dirty="0"/>
              <a:t>: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1600" dirty="0" err="1" smtClean="0"/>
              <a:t>terintegrasi</a:t>
            </a:r>
            <a:r>
              <a:rPr lang="en-US" sz="1600" dirty="0" smtClean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teknis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rencana</a:t>
            </a:r>
            <a:r>
              <a:rPr lang="en-US" sz="1600" dirty="0"/>
              <a:t> </a:t>
            </a:r>
            <a:r>
              <a:rPr lang="en-US" sz="1600" dirty="0" err="1"/>
              <a:t>induk</a:t>
            </a:r>
            <a:r>
              <a:rPr lang="en-US" sz="1600" dirty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sektor</a:t>
            </a:r>
            <a:r>
              <a:rPr lang="en-US" sz="1600" dirty="0" smtClean="0"/>
              <a:t> </a:t>
            </a:r>
            <a:r>
              <a:rPr lang="en-US" sz="1600" dirty="0"/>
              <a:t>yang </a:t>
            </a:r>
            <a:r>
              <a:rPr lang="en-US" sz="1600" dirty="0" err="1" smtClean="0"/>
              <a:t>bersangkutan</a:t>
            </a:r>
            <a:r>
              <a:rPr lang="en-US" sz="1600" dirty="0" smtClean="0"/>
              <a:t>;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1600" dirty="0" err="1" smtClean="0"/>
              <a:t>layak</a:t>
            </a:r>
            <a:r>
              <a:rPr lang="en-US" sz="1600" dirty="0" smtClean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ekonomi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finansial</a:t>
            </a:r>
            <a:r>
              <a:rPr lang="en-US" sz="1600" dirty="0"/>
              <a:t>; </a:t>
            </a:r>
            <a:r>
              <a:rPr lang="en-US" sz="1600" dirty="0" err="1" smtClean="0"/>
              <a:t>dan</a:t>
            </a:r>
            <a:endParaRPr lang="en-US" sz="1600" dirty="0" smtClean="0"/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1600" dirty="0" err="1" smtClean="0"/>
              <a:t>Badan</a:t>
            </a:r>
            <a:r>
              <a:rPr lang="en-US" sz="1600" dirty="0" smtClean="0"/>
              <a:t> </a:t>
            </a:r>
            <a:r>
              <a:rPr lang="en-US" sz="1600" dirty="0"/>
              <a:t>Usaha yang </a:t>
            </a:r>
            <a:r>
              <a:rPr lang="en-US" sz="1600" dirty="0" err="1"/>
              <a:t>mengajukan</a:t>
            </a:r>
            <a:r>
              <a:rPr lang="en-US" sz="1600" dirty="0"/>
              <a:t> </a:t>
            </a:r>
            <a:r>
              <a:rPr lang="en-US" sz="1600" dirty="0" err="1"/>
              <a:t>prakarsa</a:t>
            </a:r>
            <a:r>
              <a:rPr lang="en-US" sz="1600" dirty="0"/>
              <a:t> </a:t>
            </a:r>
            <a:r>
              <a:rPr lang="en-US" sz="1600" dirty="0" err="1" smtClean="0"/>
              <a:t>memiliki</a:t>
            </a:r>
            <a:r>
              <a:rPr lang="en-US" sz="1600" dirty="0" smtClean="0"/>
              <a:t> </a:t>
            </a:r>
            <a:r>
              <a:rPr lang="en-US" sz="1600" dirty="0" err="1" smtClean="0"/>
              <a:t>kemampuan</a:t>
            </a:r>
            <a:r>
              <a:rPr lang="en-US" sz="1600" dirty="0" smtClean="0"/>
              <a:t> </a:t>
            </a:r>
            <a:r>
              <a:rPr lang="en-US" sz="1600" dirty="0" err="1"/>
              <a:t>keuangan</a:t>
            </a:r>
            <a:r>
              <a:rPr lang="en-US" sz="1600" dirty="0"/>
              <a:t> yang </a:t>
            </a:r>
            <a:r>
              <a:rPr lang="en-US" sz="1600" dirty="0" err="1"/>
              <a:t>memadai</a:t>
            </a:r>
            <a:r>
              <a:rPr lang="en-US" sz="1600" dirty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membiayai</a:t>
            </a:r>
            <a:r>
              <a:rPr lang="en-US" sz="1600" dirty="0" smtClean="0"/>
              <a:t> </a:t>
            </a:r>
            <a:r>
              <a:rPr lang="en-US" sz="1600" dirty="0" err="1"/>
              <a:t>pelaksanaan</a:t>
            </a:r>
            <a:r>
              <a:rPr lang="en-US" sz="1600" dirty="0"/>
              <a:t> </a:t>
            </a:r>
            <a:r>
              <a:rPr lang="en-US" sz="1600" dirty="0" err="1"/>
              <a:t>Penyediaan</a:t>
            </a:r>
            <a:r>
              <a:rPr lang="en-US" sz="1600" dirty="0"/>
              <a:t> </a:t>
            </a:r>
            <a:r>
              <a:rPr lang="en-US" sz="1600" dirty="0" err="1"/>
              <a:t>Infrastruktur</a:t>
            </a:r>
            <a:r>
              <a:rPr lang="en-US" sz="1600" dirty="0"/>
              <a:t>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484524"/>
              </p:ext>
            </p:extLst>
          </p:nvPr>
        </p:nvGraphicFramePr>
        <p:xfrm>
          <a:off x="150812" y="3317240"/>
          <a:ext cx="11887200" cy="32359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09600"/>
                <a:gridCol w="5334000"/>
                <a:gridCol w="5943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No.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Bentuk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Kompensasi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Ketentuan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pemberian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tambahan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nilai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sebesar</a:t>
                      </a:r>
                      <a:r>
                        <a:rPr lang="en-US" sz="1600" dirty="0" smtClean="0"/>
                        <a:t> 10% (</a:t>
                      </a:r>
                      <a:r>
                        <a:rPr lang="en-US" sz="1600" dirty="0" err="1" smtClean="0"/>
                        <a:t>sepuluh</a:t>
                      </a:r>
                      <a:r>
                        <a:rPr lang="en-US" sz="1600" dirty="0" smtClean="0"/>
                        <a:t> per </a:t>
                      </a:r>
                      <a:r>
                        <a:rPr lang="en-US" sz="1600" dirty="0" err="1" smtClean="0"/>
                        <a:t>seratus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err="1" smtClean="0"/>
                        <a:t>Badan</a:t>
                      </a:r>
                      <a:r>
                        <a:rPr lang="en-US" sz="1600" dirty="0" smtClean="0"/>
                        <a:t> Usaha </a:t>
                      </a:r>
                      <a:r>
                        <a:rPr lang="en-US" sz="1600" dirty="0" err="1" smtClean="0"/>
                        <a:t>Pemrakarsa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tetap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wajib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mengikuti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penawaran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sebagaimana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disyaratkan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dalam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Dokumen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Pengadaan</a:t>
                      </a:r>
                      <a:endParaRPr lang="en-US" sz="1600" baseline="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baseline="0" dirty="0" err="1" smtClean="0"/>
                        <a:t>Seluruh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studi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beserta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dokumen-dokumen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pendukungnya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serta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merta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beralih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menjadi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milik</a:t>
                      </a:r>
                      <a:r>
                        <a:rPr lang="en-US" sz="1600" baseline="0" dirty="0" smtClean="0"/>
                        <a:t> PJPK </a:t>
                      </a:r>
                      <a:r>
                        <a:rPr lang="en-US" sz="1600" baseline="0" dirty="0" err="1" smtClean="0"/>
                        <a:t>tanpa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memperoleh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bayaran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atau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kompensasi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dalam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bentuk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apapun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pemberian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hak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untuk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melakukan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penawaran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oleh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Badan</a:t>
                      </a:r>
                      <a:r>
                        <a:rPr lang="en-US" sz="1600" dirty="0" smtClean="0"/>
                        <a:t> Usaha </a:t>
                      </a:r>
                      <a:r>
                        <a:rPr lang="en-US" sz="1600" dirty="0" err="1" smtClean="0"/>
                        <a:t>pemrakarsa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terhadap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penawar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terbaik</a:t>
                      </a:r>
                      <a:r>
                        <a:rPr lang="en-US" sz="1600" dirty="0" smtClean="0"/>
                        <a:t> (</a:t>
                      </a:r>
                      <a:r>
                        <a:rPr lang="en-US" sz="1600" i="1" dirty="0" smtClean="0"/>
                        <a:t>right to match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pembelian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prakarsa</a:t>
                      </a:r>
                      <a:r>
                        <a:rPr lang="en-US" sz="1600" dirty="0" smtClean="0"/>
                        <a:t> KPBU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err="1" smtClean="0"/>
                        <a:t>Badan</a:t>
                      </a:r>
                      <a:r>
                        <a:rPr lang="en-US" sz="1600" dirty="0" smtClean="0"/>
                        <a:t> Usaha </a:t>
                      </a:r>
                      <a:r>
                        <a:rPr lang="en-US" sz="1600" dirty="0" err="1" smtClean="0"/>
                        <a:t>Pemrakarsa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diperkenankan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mengikuti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penawaran</a:t>
                      </a:r>
                      <a:r>
                        <a:rPr lang="en-US" sz="1600" baseline="0" dirty="0" smtClean="0"/>
                        <a:t>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baseline="0" dirty="0" err="1" smtClean="0"/>
                        <a:t>Pembelian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prakarsa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meliputi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sejumlah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biaya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langsung</a:t>
                      </a:r>
                      <a:r>
                        <a:rPr lang="en-US" sz="1600" baseline="0" dirty="0" smtClean="0"/>
                        <a:t> yang </a:t>
                      </a:r>
                      <a:r>
                        <a:rPr lang="en-US" sz="1600" baseline="0" dirty="0" err="1" smtClean="0"/>
                        <a:t>berkaitan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dengan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penyiapan</a:t>
                      </a:r>
                      <a:r>
                        <a:rPr lang="en-US" sz="1600" baseline="0" dirty="0" smtClean="0"/>
                        <a:t> KPBU yang </a:t>
                      </a:r>
                      <a:r>
                        <a:rPr lang="en-US" sz="1600" baseline="0" dirty="0" err="1" smtClean="0"/>
                        <a:t>telah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dikeluarkan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oleh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Badan</a:t>
                      </a:r>
                      <a:r>
                        <a:rPr lang="en-US" sz="1600" baseline="0" dirty="0" smtClean="0"/>
                        <a:t> Usaha </a:t>
                      </a:r>
                      <a:r>
                        <a:rPr lang="en-US" sz="1600" baseline="0" dirty="0" err="1" smtClean="0"/>
                        <a:t>Pemrakarsa</a:t>
                      </a:r>
                      <a:r>
                        <a:rPr lang="en-US" sz="1600" baseline="0" dirty="0" smtClean="0"/>
                        <a:t>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baseline="0" dirty="0" err="1" smtClean="0"/>
                        <a:t>Besaran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biaya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ditetapkan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oleh</a:t>
                      </a:r>
                      <a:r>
                        <a:rPr lang="en-US" sz="1600" baseline="0" dirty="0" smtClean="0"/>
                        <a:t> PJPK </a:t>
                      </a:r>
                      <a:r>
                        <a:rPr lang="en-US" sz="1600" baseline="0" dirty="0" err="1" smtClean="0"/>
                        <a:t>berdasarkan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penilaian</a:t>
                      </a:r>
                      <a:r>
                        <a:rPr lang="en-US" sz="1600" baseline="0" dirty="0" smtClean="0"/>
                        <a:t> yang </a:t>
                      </a:r>
                      <a:r>
                        <a:rPr lang="en-US" sz="1600" baseline="0" dirty="0" err="1" smtClean="0"/>
                        <a:t>dilakukan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oleh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penilai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independen</a:t>
                      </a:r>
                      <a:r>
                        <a:rPr lang="en-US" sz="1600" baseline="0" dirty="0" smtClean="0"/>
                        <a:t> yang </a:t>
                      </a:r>
                      <a:r>
                        <a:rPr lang="en-US" sz="1600" baseline="0" dirty="0" err="1" smtClean="0"/>
                        <a:t>ditunjuk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oleh</a:t>
                      </a:r>
                      <a:r>
                        <a:rPr lang="en-US" sz="1600" baseline="0" dirty="0" smtClean="0"/>
                        <a:t> PJPK.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50812" y="2831068"/>
            <a:ext cx="118872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BADAN USAHA PEMRAKARSA KPBU DAPAT DIBERIKAN ALTERNATIF KOMPENSASI</a:t>
            </a:r>
            <a:endParaRPr lang="en-US" b="1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428411" y="6490417"/>
            <a:ext cx="746535" cy="365125"/>
          </a:xfrm>
          <a:prstGeom prst="rect">
            <a:avLst/>
          </a:prstGeom>
        </p:spPr>
        <p:txBody>
          <a:bodyPr/>
          <a:lstStyle/>
          <a:p>
            <a:pPr algn="ctr"/>
            <a:fld id="{FEDA7C93-9141-4A12-827E-60EB1BD797E1}" type="slidenum">
              <a:rPr lang="en-US" smtClean="0"/>
              <a:pPr algn="ctr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78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7051" y="0"/>
            <a:ext cx="10856570" cy="457200"/>
          </a:xfrm>
          <a:custGeom>
            <a:avLst/>
            <a:gdLst/>
            <a:ahLst/>
            <a:cxnLst/>
            <a:rect l="l" t="t" r="r" b="b"/>
            <a:pathLst>
              <a:path w="10848086" h="457200">
                <a:moveTo>
                  <a:pt x="0" y="457200"/>
                </a:moveTo>
                <a:lnTo>
                  <a:pt x="10848086" y="457200"/>
                </a:lnTo>
                <a:lnTo>
                  <a:pt x="10848086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94373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37184" y="25907"/>
            <a:ext cx="6975846" cy="393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2400" b="1" dirty="0" smtClean="0">
                <a:solidFill>
                  <a:srgbClr val="FFFFFF"/>
                </a:solidFill>
                <a:cs typeface="Calibri"/>
              </a:rPr>
              <a:t>P</a:t>
            </a:r>
            <a:r>
              <a:rPr sz="2400" b="1" spc="-25" dirty="0" smtClean="0">
                <a:solidFill>
                  <a:srgbClr val="FFFFFF"/>
                </a:solidFill>
                <a:cs typeface="Calibri"/>
              </a:rPr>
              <a:t>R</a:t>
            </a:r>
            <a:r>
              <a:rPr sz="2400" b="1" spc="-15" dirty="0" smtClean="0">
                <a:solidFill>
                  <a:srgbClr val="FFFFFF"/>
                </a:solidFill>
                <a:cs typeface="Calibri"/>
              </a:rPr>
              <a:t>OS</a:t>
            </a:r>
            <a:r>
              <a:rPr sz="2400" b="1" spc="-10" dirty="0" smtClean="0">
                <a:solidFill>
                  <a:srgbClr val="FFFFFF"/>
                </a:solidFill>
                <a:cs typeface="Calibri"/>
              </a:rPr>
              <a:t>E</a:t>
            </a:r>
            <a:r>
              <a:rPr sz="2400" b="1" dirty="0" smtClean="0">
                <a:solidFill>
                  <a:srgbClr val="FFFFFF"/>
                </a:solidFill>
                <a:cs typeface="Calibri"/>
              </a:rPr>
              <a:t>DUR</a:t>
            </a:r>
            <a:r>
              <a:rPr sz="2400" b="1" spc="-15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sz="2400" b="1" spc="-45" dirty="0" smtClean="0">
                <a:solidFill>
                  <a:srgbClr val="FFFFFF"/>
                </a:solidFill>
                <a:cs typeface="Calibri"/>
              </a:rPr>
              <a:t>BA</a:t>
            </a:r>
            <a:r>
              <a:rPr sz="2400" b="1" spc="-15" dirty="0" smtClean="0">
                <a:solidFill>
                  <a:srgbClr val="FFFFFF"/>
                </a:solidFill>
                <a:cs typeface="Calibri"/>
              </a:rPr>
              <a:t>GI</a:t>
            </a:r>
            <a:r>
              <a:rPr sz="2400" b="1" spc="-10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sz="2400" b="1" spc="-15" dirty="0" smtClean="0">
                <a:solidFill>
                  <a:srgbClr val="FFFFFF"/>
                </a:solidFill>
                <a:cs typeface="Calibri"/>
              </a:rPr>
              <a:t>PELA</a:t>
            </a:r>
            <a:r>
              <a:rPr sz="2400" b="1" spc="-30" dirty="0" smtClean="0">
                <a:solidFill>
                  <a:srgbClr val="FFFFFF"/>
                </a:solidFill>
                <a:cs typeface="Calibri"/>
              </a:rPr>
              <a:t>K</a:t>
            </a:r>
            <a:r>
              <a:rPr sz="2400" b="1" spc="-35" dirty="0" smtClean="0">
                <a:solidFill>
                  <a:srgbClr val="FFFFFF"/>
                </a:solidFill>
                <a:cs typeface="Calibri"/>
              </a:rPr>
              <a:t>S</a:t>
            </a:r>
            <a:r>
              <a:rPr sz="2400" b="1" spc="-15" dirty="0" smtClean="0">
                <a:solidFill>
                  <a:srgbClr val="FFFFFF"/>
                </a:solidFill>
                <a:cs typeface="Calibri"/>
              </a:rPr>
              <a:t>ANAAN</a:t>
            </a:r>
            <a:r>
              <a:rPr sz="2400" b="1" spc="-40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sz="2400" b="1" i="1" dirty="0" smtClean="0">
                <a:solidFill>
                  <a:srgbClr val="FFFFFF"/>
                </a:solidFill>
                <a:cs typeface="Calibri"/>
              </a:rPr>
              <a:t>UNSO</a:t>
            </a:r>
            <a:r>
              <a:rPr sz="2400" b="1" i="1" spc="-15" dirty="0" smtClean="0">
                <a:solidFill>
                  <a:srgbClr val="FFFFFF"/>
                </a:solidFill>
                <a:cs typeface="Calibri"/>
              </a:rPr>
              <a:t>LICITED</a:t>
            </a:r>
            <a:r>
              <a:rPr sz="2400" b="1" i="1" spc="-25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sz="2400" b="1" i="1" dirty="0" smtClean="0">
                <a:solidFill>
                  <a:srgbClr val="FFFFFF"/>
                </a:solidFill>
                <a:cs typeface="Calibri"/>
              </a:rPr>
              <a:t>P</a:t>
            </a:r>
            <a:r>
              <a:rPr sz="2400" b="1" i="1" spc="-15" dirty="0" smtClean="0">
                <a:solidFill>
                  <a:srgbClr val="FFFFFF"/>
                </a:solidFill>
                <a:cs typeface="Calibri"/>
              </a:rPr>
              <a:t>R</a:t>
            </a:r>
            <a:r>
              <a:rPr sz="2400" b="1" i="1" spc="-25" dirty="0" smtClean="0">
                <a:solidFill>
                  <a:srgbClr val="FFFFFF"/>
                </a:solidFill>
                <a:cs typeface="Calibri"/>
              </a:rPr>
              <a:t>O</a:t>
            </a:r>
            <a:r>
              <a:rPr sz="2400" b="1" i="1" spc="-10" dirty="0" smtClean="0">
                <a:solidFill>
                  <a:srgbClr val="FFFFFF"/>
                </a:solidFill>
                <a:cs typeface="Calibri"/>
              </a:rPr>
              <a:t>J</a:t>
            </a:r>
            <a:r>
              <a:rPr sz="2400" b="1" i="1" spc="-50" dirty="0" smtClean="0">
                <a:solidFill>
                  <a:srgbClr val="FFFFFF"/>
                </a:solidFill>
                <a:cs typeface="Calibri"/>
              </a:rPr>
              <a:t>E</a:t>
            </a:r>
            <a:r>
              <a:rPr sz="2400" b="1" i="1" spc="-5" dirty="0" smtClean="0">
                <a:solidFill>
                  <a:srgbClr val="FFFFFF"/>
                </a:solidFill>
                <a:cs typeface="Calibri"/>
              </a:rPr>
              <a:t>C</a:t>
            </a:r>
            <a:r>
              <a:rPr sz="2400" b="1" i="1" dirty="0" smtClean="0">
                <a:solidFill>
                  <a:srgbClr val="FFFFFF"/>
                </a:solidFill>
                <a:cs typeface="Calibri"/>
              </a:rPr>
              <a:t>T</a:t>
            </a:r>
            <a:endParaRPr sz="2400">
              <a:solidFill>
                <a:prstClr val="black"/>
              </a:solidFill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82276" y="1901951"/>
            <a:ext cx="3605554" cy="806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20406" y="1944624"/>
            <a:ext cx="3456085" cy="7711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4028032" y="1927606"/>
            <a:ext cx="3513407" cy="715137"/>
          </a:xfrm>
          <a:custGeom>
            <a:avLst/>
            <a:gdLst/>
            <a:ahLst/>
            <a:cxnLst/>
            <a:rect l="l" t="t" r="r" b="b"/>
            <a:pathLst>
              <a:path w="3510661" h="715137">
                <a:moveTo>
                  <a:pt x="3391408" y="0"/>
                </a:moveTo>
                <a:lnTo>
                  <a:pt x="115091" y="67"/>
                </a:lnTo>
                <a:lnTo>
                  <a:pt x="73348" y="9134"/>
                </a:lnTo>
                <a:lnTo>
                  <a:pt x="38512" y="31480"/>
                </a:lnTo>
                <a:lnTo>
                  <a:pt x="13414" y="64256"/>
                </a:lnTo>
                <a:lnTo>
                  <a:pt x="890" y="104610"/>
                </a:lnTo>
                <a:lnTo>
                  <a:pt x="0" y="119253"/>
                </a:lnTo>
                <a:lnTo>
                  <a:pt x="63" y="599943"/>
                </a:lnTo>
                <a:lnTo>
                  <a:pt x="9086" y="641719"/>
                </a:lnTo>
                <a:lnTo>
                  <a:pt x="31387" y="676587"/>
                </a:lnTo>
                <a:lnTo>
                  <a:pt x="64131" y="701708"/>
                </a:lnTo>
                <a:lnTo>
                  <a:pt x="104477" y="714245"/>
                </a:lnTo>
                <a:lnTo>
                  <a:pt x="119125" y="715137"/>
                </a:lnTo>
                <a:lnTo>
                  <a:pt x="3395442" y="715069"/>
                </a:lnTo>
                <a:lnTo>
                  <a:pt x="3437204" y="706022"/>
                </a:lnTo>
                <a:lnTo>
                  <a:pt x="3472080" y="683714"/>
                </a:lnTo>
                <a:lnTo>
                  <a:pt x="3497218" y="650979"/>
                </a:lnTo>
                <a:lnTo>
                  <a:pt x="3509768" y="610651"/>
                </a:lnTo>
                <a:lnTo>
                  <a:pt x="3510661" y="596011"/>
                </a:lnTo>
                <a:lnTo>
                  <a:pt x="3510590" y="115116"/>
                </a:lnTo>
                <a:lnTo>
                  <a:pt x="3501498" y="73387"/>
                </a:lnTo>
                <a:lnTo>
                  <a:pt x="3479145" y="38542"/>
                </a:lnTo>
                <a:lnTo>
                  <a:pt x="3446377" y="13428"/>
                </a:lnTo>
                <a:lnTo>
                  <a:pt x="3406042" y="892"/>
                </a:lnTo>
                <a:lnTo>
                  <a:pt x="339140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4028032" y="1927606"/>
            <a:ext cx="3513407" cy="715137"/>
          </a:xfrm>
          <a:custGeom>
            <a:avLst/>
            <a:gdLst/>
            <a:ahLst/>
            <a:cxnLst/>
            <a:rect l="l" t="t" r="r" b="b"/>
            <a:pathLst>
              <a:path w="3510661" h="715137">
                <a:moveTo>
                  <a:pt x="0" y="119253"/>
                </a:moveTo>
                <a:lnTo>
                  <a:pt x="7703" y="77006"/>
                </a:lnTo>
                <a:lnTo>
                  <a:pt x="28924" y="41388"/>
                </a:lnTo>
                <a:lnTo>
                  <a:pt x="60829" y="15248"/>
                </a:lnTo>
                <a:lnTo>
                  <a:pt x="100584" y="1437"/>
                </a:lnTo>
                <a:lnTo>
                  <a:pt x="3391408" y="0"/>
                </a:lnTo>
                <a:lnTo>
                  <a:pt x="3406042" y="892"/>
                </a:lnTo>
                <a:lnTo>
                  <a:pt x="3446377" y="13428"/>
                </a:lnTo>
                <a:lnTo>
                  <a:pt x="3479145" y="38542"/>
                </a:lnTo>
                <a:lnTo>
                  <a:pt x="3501498" y="73387"/>
                </a:lnTo>
                <a:lnTo>
                  <a:pt x="3510590" y="115116"/>
                </a:lnTo>
                <a:lnTo>
                  <a:pt x="3510661" y="596011"/>
                </a:lnTo>
                <a:lnTo>
                  <a:pt x="3509768" y="610651"/>
                </a:lnTo>
                <a:lnTo>
                  <a:pt x="3497218" y="650979"/>
                </a:lnTo>
                <a:lnTo>
                  <a:pt x="3472080" y="683714"/>
                </a:lnTo>
                <a:lnTo>
                  <a:pt x="3437204" y="706022"/>
                </a:lnTo>
                <a:lnTo>
                  <a:pt x="3395442" y="715069"/>
                </a:lnTo>
                <a:lnTo>
                  <a:pt x="119125" y="715137"/>
                </a:lnTo>
                <a:lnTo>
                  <a:pt x="104477" y="714245"/>
                </a:lnTo>
                <a:lnTo>
                  <a:pt x="64131" y="701708"/>
                </a:lnTo>
                <a:lnTo>
                  <a:pt x="31387" y="676587"/>
                </a:lnTo>
                <a:lnTo>
                  <a:pt x="9086" y="641719"/>
                </a:lnTo>
                <a:lnTo>
                  <a:pt x="63" y="599943"/>
                </a:lnTo>
                <a:lnTo>
                  <a:pt x="0" y="119253"/>
                </a:lnTo>
                <a:close/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42166" y="2002282"/>
            <a:ext cx="3178754" cy="3860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0965" indent="-88900">
              <a:buClr>
                <a:srgbClr val="FFFFFF"/>
              </a:buClr>
              <a:buFont typeface="Arial"/>
              <a:buChar char="•"/>
              <a:tabLst>
                <a:tab pos="100965" algn="l"/>
              </a:tabLst>
            </a:pPr>
            <a:r>
              <a:rPr sz="1200" spc="-40" dirty="0" smtClean="0">
                <a:solidFill>
                  <a:srgbClr val="FFFFFF"/>
                </a:solidFill>
                <a:cs typeface="Calibri"/>
              </a:rPr>
              <a:t>R</a:t>
            </a:r>
            <a:r>
              <a:rPr sz="1200" spc="-10" dirty="0" smtClean="0">
                <a:solidFill>
                  <a:srgbClr val="FFFFFF"/>
                </a:solidFill>
                <a:cs typeface="Calibri"/>
              </a:rPr>
              <a:t>eview </a:t>
            </a:r>
            <a:r>
              <a:rPr sz="1200" spc="5" dirty="0" smtClean="0">
                <a:solidFill>
                  <a:srgbClr val="FFFFFF"/>
                </a:solidFill>
                <a:cs typeface="Calibri"/>
              </a:rPr>
              <a:t>p</a:t>
            </a:r>
            <a:r>
              <a:rPr sz="1200" spc="-10" dirty="0" smtClean="0">
                <a:solidFill>
                  <a:srgbClr val="FFFFFF"/>
                </a:solidFill>
                <a:cs typeface="Calibri"/>
              </a:rPr>
              <a:t>e</a:t>
            </a:r>
            <a:r>
              <a:rPr sz="1200" spc="-30" dirty="0" smtClean="0">
                <a:solidFill>
                  <a:srgbClr val="FFFFFF"/>
                </a:solidFill>
                <a:cs typeface="Calibri"/>
              </a:rPr>
              <a:t>ny</a:t>
            </a:r>
            <a:r>
              <a:rPr sz="1200" spc="-10" dirty="0" smtClean="0">
                <a:solidFill>
                  <a:srgbClr val="FFFFFF"/>
                </a:solidFill>
                <a:cs typeface="Calibri"/>
              </a:rPr>
              <a:t>em</a:t>
            </a:r>
            <a:r>
              <a:rPr sz="1200" spc="-5" dirty="0" smtClean="0">
                <a:solidFill>
                  <a:srgbClr val="FFFFFF"/>
                </a:solidFill>
                <a:cs typeface="Calibri"/>
              </a:rPr>
              <a:t>p</a:t>
            </a:r>
            <a:r>
              <a:rPr sz="1200" spc="-10" dirty="0" smtClean="0">
                <a:solidFill>
                  <a:srgbClr val="FFFFFF"/>
                </a:solidFill>
                <a:cs typeface="Calibri"/>
              </a:rPr>
              <a:t>u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r</a:t>
            </a:r>
            <a:r>
              <a:rPr sz="1200" spc="-5" dirty="0" smtClean="0">
                <a:solidFill>
                  <a:srgbClr val="FFFFFF"/>
                </a:solidFill>
                <a:cs typeface="Calibri"/>
              </a:rPr>
              <a:t>n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a</a:t>
            </a:r>
            <a:r>
              <a:rPr sz="1200" spc="-10" dirty="0" smtClean="0">
                <a:solidFill>
                  <a:srgbClr val="FFFFFF"/>
                </a:solidFill>
                <a:cs typeface="Calibri"/>
              </a:rPr>
              <a:t>a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n</a:t>
            </a:r>
            <a:r>
              <a:rPr sz="1200" spc="-40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D</a:t>
            </a:r>
            <a:r>
              <a:rPr sz="1200" spc="-10" dirty="0" smtClean="0">
                <a:solidFill>
                  <a:srgbClr val="FFFFFF"/>
                </a:solidFill>
                <a:cs typeface="Calibri"/>
              </a:rPr>
              <a:t>ok</a:t>
            </a:r>
            <a:r>
              <a:rPr sz="1200" spc="10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sz="1200" spc="-10" dirty="0" smtClean="0">
                <a:solidFill>
                  <a:srgbClr val="FFFFFF"/>
                </a:solidFill>
                <a:cs typeface="Calibri"/>
              </a:rPr>
              <a:t>P</a:t>
            </a:r>
            <a:r>
              <a:rPr sz="1200" spc="-25" dirty="0" smtClean="0">
                <a:solidFill>
                  <a:srgbClr val="FFFFFF"/>
                </a:solidFill>
                <a:cs typeface="Calibri"/>
              </a:rPr>
              <a:t>r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a</a:t>
            </a:r>
            <a:r>
              <a:rPr sz="1200" spc="-10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sz="1200" spc="-15" dirty="0" smtClean="0">
                <a:solidFill>
                  <a:srgbClr val="FFFFFF"/>
                </a:solidFill>
                <a:cs typeface="Calibri"/>
              </a:rPr>
              <a:t>F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S.</a:t>
            </a:r>
            <a:endParaRPr sz="1200">
              <a:solidFill>
                <a:prstClr val="black"/>
              </a:solidFill>
              <a:cs typeface="Calibri"/>
            </a:endParaRPr>
          </a:p>
          <a:p>
            <a:pPr marL="100965" indent="-88900">
              <a:buClr>
                <a:srgbClr val="FFFFFF"/>
              </a:buClr>
              <a:buFont typeface="Arial"/>
              <a:buChar char="•"/>
              <a:tabLst>
                <a:tab pos="100965" algn="l"/>
              </a:tabLst>
            </a:pPr>
            <a:r>
              <a:rPr sz="1200" spc="-30" dirty="0" smtClean="0">
                <a:solidFill>
                  <a:srgbClr val="FFFFFF"/>
                </a:solidFill>
                <a:cs typeface="Calibri"/>
              </a:rPr>
              <a:t>P</a:t>
            </a:r>
            <a:r>
              <a:rPr sz="1200" spc="-10" dirty="0" smtClean="0">
                <a:solidFill>
                  <a:srgbClr val="FFFFFF"/>
                </a:solidFill>
                <a:cs typeface="Calibri"/>
              </a:rPr>
              <a:t>e</a:t>
            </a:r>
            <a:r>
              <a:rPr sz="1200" spc="-5" dirty="0" smtClean="0">
                <a:solidFill>
                  <a:srgbClr val="FFFFFF"/>
                </a:solidFill>
                <a:cs typeface="Calibri"/>
              </a:rPr>
              <a:t>nerbi</a:t>
            </a:r>
            <a:r>
              <a:rPr sz="1200" spc="-10" dirty="0" smtClean="0">
                <a:solidFill>
                  <a:srgbClr val="FFFFFF"/>
                </a:solidFill>
                <a:cs typeface="Calibri"/>
              </a:rPr>
              <a:t>t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an</a:t>
            </a:r>
            <a:r>
              <a:rPr sz="1200" spc="-40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p</a:t>
            </a:r>
            <a:r>
              <a:rPr sz="1200" spc="-10" dirty="0" smtClean="0">
                <a:solidFill>
                  <a:srgbClr val="FFFFFF"/>
                </a:solidFill>
                <a:cs typeface="Calibri"/>
              </a:rPr>
              <a:t>e</a:t>
            </a:r>
            <a:r>
              <a:rPr sz="1200" spc="-25" dirty="0" smtClean="0">
                <a:solidFill>
                  <a:srgbClr val="FFFFFF"/>
                </a:solidFill>
                <a:cs typeface="Calibri"/>
              </a:rPr>
              <a:t>r</a:t>
            </a:r>
            <a:r>
              <a:rPr sz="1200" spc="-5" dirty="0" smtClean="0">
                <a:solidFill>
                  <a:srgbClr val="FFFFFF"/>
                </a:solidFill>
                <a:cs typeface="Calibri"/>
              </a:rPr>
              <a:t>s</a:t>
            </a:r>
            <a:r>
              <a:rPr sz="1200" spc="-25" dirty="0" smtClean="0">
                <a:solidFill>
                  <a:srgbClr val="FFFFFF"/>
                </a:solidFill>
                <a:cs typeface="Calibri"/>
              </a:rPr>
              <a:t>e</a:t>
            </a:r>
            <a:r>
              <a:rPr sz="1200" spc="-5" dirty="0" smtClean="0">
                <a:solidFill>
                  <a:srgbClr val="FFFFFF"/>
                </a:solidFill>
                <a:cs typeface="Calibri"/>
              </a:rPr>
              <a:t>tuj</a:t>
            </a:r>
            <a:r>
              <a:rPr sz="1200" spc="5" dirty="0" smtClean="0">
                <a:solidFill>
                  <a:srgbClr val="FFFFFF"/>
                </a:solidFill>
                <a:cs typeface="Calibri"/>
              </a:rPr>
              <a:t>u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an</a:t>
            </a:r>
            <a:r>
              <a:rPr sz="1200" spc="-25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p</a:t>
            </a:r>
            <a:r>
              <a:rPr sz="1200" spc="-10" dirty="0" smtClean="0">
                <a:solidFill>
                  <a:srgbClr val="FFFFFF"/>
                </a:solidFill>
                <a:cs typeface="Calibri"/>
              </a:rPr>
              <a:t>em</a:t>
            </a:r>
            <a:r>
              <a:rPr sz="1200" spc="-5" dirty="0" smtClean="0">
                <a:solidFill>
                  <a:srgbClr val="FFFFFF"/>
                </a:solidFill>
                <a:cs typeface="Calibri"/>
              </a:rPr>
              <a:t>b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u</a:t>
            </a:r>
            <a:r>
              <a:rPr sz="1200" spc="-15" dirty="0" smtClean="0">
                <a:solidFill>
                  <a:srgbClr val="FFFFFF"/>
                </a:solidFill>
                <a:cs typeface="Calibri"/>
              </a:rPr>
              <a:t>a</a:t>
            </a:r>
            <a:r>
              <a:rPr sz="1200" spc="-25" dirty="0" smtClean="0">
                <a:solidFill>
                  <a:srgbClr val="FFFFFF"/>
                </a:solidFill>
                <a:cs typeface="Calibri"/>
              </a:rPr>
              <a:t>t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an </a:t>
            </a:r>
            <a:r>
              <a:rPr sz="1200" spc="-30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d</a:t>
            </a:r>
            <a:r>
              <a:rPr sz="1200" spc="-10" dirty="0" smtClean="0">
                <a:solidFill>
                  <a:srgbClr val="FFFFFF"/>
                </a:solidFill>
                <a:cs typeface="Calibri"/>
              </a:rPr>
              <a:t>o</a:t>
            </a:r>
            <a:r>
              <a:rPr sz="1200" spc="-25" dirty="0" smtClean="0">
                <a:solidFill>
                  <a:srgbClr val="FFFFFF"/>
                </a:solidFill>
                <a:cs typeface="Calibri"/>
              </a:rPr>
              <a:t>k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u</a:t>
            </a:r>
            <a:r>
              <a:rPr sz="1200" spc="-10" dirty="0" smtClean="0">
                <a:solidFill>
                  <a:srgbClr val="FFFFFF"/>
                </a:solidFill>
                <a:cs typeface="Calibri"/>
              </a:rPr>
              <a:t>men </a:t>
            </a:r>
            <a:r>
              <a:rPr sz="1200" spc="-15" dirty="0" smtClean="0">
                <a:solidFill>
                  <a:srgbClr val="FFFFFF"/>
                </a:solidFill>
                <a:cs typeface="Calibri"/>
              </a:rPr>
              <a:t>F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S.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82276" y="4020311"/>
            <a:ext cx="3605554" cy="6019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009730" y="4052316"/>
            <a:ext cx="3448458" cy="5882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028032" y="4046473"/>
            <a:ext cx="3513407" cy="509650"/>
          </a:xfrm>
          <a:custGeom>
            <a:avLst/>
            <a:gdLst/>
            <a:ahLst/>
            <a:cxnLst/>
            <a:rect l="l" t="t" r="r" b="b"/>
            <a:pathLst>
              <a:path w="3510661" h="509650">
                <a:moveTo>
                  <a:pt x="3425697" y="0"/>
                </a:moveTo>
                <a:lnTo>
                  <a:pt x="78160" y="268"/>
                </a:lnTo>
                <a:lnTo>
                  <a:pt x="38430" y="13860"/>
                </a:lnTo>
                <a:lnTo>
                  <a:pt x="10530" y="43962"/>
                </a:lnTo>
                <a:lnTo>
                  <a:pt x="0" y="84962"/>
                </a:lnTo>
                <a:lnTo>
                  <a:pt x="267" y="431490"/>
                </a:lnTo>
                <a:lnTo>
                  <a:pt x="13827" y="471220"/>
                </a:lnTo>
                <a:lnTo>
                  <a:pt x="43906" y="499120"/>
                </a:lnTo>
                <a:lnTo>
                  <a:pt x="84962" y="509650"/>
                </a:lnTo>
                <a:lnTo>
                  <a:pt x="3432483" y="509383"/>
                </a:lnTo>
                <a:lnTo>
                  <a:pt x="3472174" y="495823"/>
                </a:lnTo>
                <a:lnTo>
                  <a:pt x="3500104" y="465744"/>
                </a:lnTo>
                <a:lnTo>
                  <a:pt x="3510661" y="424688"/>
                </a:lnTo>
                <a:lnTo>
                  <a:pt x="3510392" y="78177"/>
                </a:lnTo>
                <a:lnTo>
                  <a:pt x="3496800" y="38486"/>
                </a:lnTo>
                <a:lnTo>
                  <a:pt x="3466698" y="10556"/>
                </a:lnTo>
                <a:lnTo>
                  <a:pt x="3425697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028032" y="4046473"/>
            <a:ext cx="3513407" cy="509650"/>
          </a:xfrm>
          <a:custGeom>
            <a:avLst/>
            <a:gdLst/>
            <a:ahLst/>
            <a:cxnLst/>
            <a:rect l="l" t="t" r="r" b="b"/>
            <a:pathLst>
              <a:path w="3510661" h="509650">
                <a:moveTo>
                  <a:pt x="0" y="84962"/>
                </a:moveTo>
                <a:lnTo>
                  <a:pt x="10530" y="43962"/>
                </a:lnTo>
                <a:lnTo>
                  <a:pt x="38430" y="13860"/>
                </a:lnTo>
                <a:lnTo>
                  <a:pt x="78160" y="268"/>
                </a:lnTo>
                <a:lnTo>
                  <a:pt x="3425697" y="0"/>
                </a:lnTo>
                <a:lnTo>
                  <a:pt x="3440229" y="1242"/>
                </a:lnTo>
                <a:lnTo>
                  <a:pt x="3478220" y="18213"/>
                </a:lnTo>
                <a:lnTo>
                  <a:pt x="3503443" y="50687"/>
                </a:lnTo>
                <a:lnTo>
                  <a:pt x="3510661" y="424688"/>
                </a:lnTo>
                <a:lnTo>
                  <a:pt x="3509418" y="439251"/>
                </a:lnTo>
                <a:lnTo>
                  <a:pt x="3492447" y="477264"/>
                </a:lnTo>
                <a:lnTo>
                  <a:pt x="3459973" y="502452"/>
                </a:lnTo>
                <a:lnTo>
                  <a:pt x="84962" y="509650"/>
                </a:lnTo>
                <a:lnTo>
                  <a:pt x="70399" y="508412"/>
                </a:lnTo>
                <a:lnTo>
                  <a:pt x="32386" y="491476"/>
                </a:lnTo>
                <a:lnTo>
                  <a:pt x="7198" y="459018"/>
                </a:lnTo>
                <a:lnTo>
                  <a:pt x="0" y="84962"/>
                </a:lnTo>
                <a:close/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32125" y="4110228"/>
            <a:ext cx="3173035" cy="3860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/>
            <a:r>
              <a:rPr sz="1200" spc="-10" dirty="0" smtClean="0">
                <a:solidFill>
                  <a:srgbClr val="FFFFFF"/>
                </a:solidFill>
                <a:cs typeface="Calibri"/>
              </a:rPr>
              <a:t>Me</a:t>
            </a:r>
            <a:r>
              <a:rPr sz="1200" spc="-5" dirty="0" smtClean="0">
                <a:solidFill>
                  <a:srgbClr val="FFFFFF"/>
                </a:solidFill>
                <a:cs typeface="Calibri"/>
              </a:rPr>
              <a:t>nerbi</a:t>
            </a:r>
            <a:r>
              <a:rPr sz="1200" spc="-10" dirty="0" smtClean="0">
                <a:solidFill>
                  <a:srgbClr val="FFFFFF"/>
                </a:solidFill>
                <a:cs typeface="Calibri"/>
              </a:rPr>
              <a:t>t</a:t>
            </a:r>
            <a:r>
              <a:rPr sz="1200" spc="-40" dirty="0" smtClean="0">
                <a:solidFill>
                  <a:srgbClr val="FFFFFF"/>
                </a:solidFill>
                <a:cs typeface="Calibri"/>
              </a:rPr>
              <a:t>k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an</a:t>
            </a:r>
            <a:r>
              <a:rPr sz="1200" spc="-30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su</a:t>
            </a:r>
            <a:r>
              <a:rPr sz="1200" spc="-30" dirty="0" smtClean="0">
                <a:solidFill>
                  <a:srgbClr val="FFFFFF"/>
                </a:solidFill>
                <a:cs typeface="Calibri"/>
              </a:rPr>
              <a:t>r</a:t>
            </a:r>
            <a:r>
              <a:rPr sz="1200" spc="-15" dirty="0" smtClean="0">
                <a:solidFill>
                  <a:srgbClr val="FFFFFF"/>
                </a:solidFill>
                <a:cs typeface="Calibri"/>
              </a:rPr>
              <a:t>a</a:t>
            </a:r>
            <a:r>
              <a:rPr sz="1200" spc="-5" dirty="0" smtClean="0">
                <a:solidFill>
                  <a:srgbClr val="FFFFFF"/>
                </a:solidFill>
                <a:cs typeface="Calibri"/>
              </a:rPr>
              <a:t>t</a:t>
            </a:r>
            <a:r>
              <a:rPr sz="1200" spc="-15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sz="1200" spc="-30" dirty="0" smtClean="0">
                <a:solidFill>
                  <a:srgbClr val="FFFFFF"/>
                </a:solidFill>
                <a:cs typeface="Calibri"/>
              </a:rPr>
              <a:t>P</a:t>
            </a:r>
            <a:r>
              <a:rPr sz="1200" spc="-10" dirty="0" smtClean="0">
                <a:solidFill>
                  <a:srgbClr val="FFFFFF"/>
                </a:solidFill>
                <a:cs typeface="Calibri"/>
              </a:rPr>
              <a:t>e</a:t>
            </a:r>
            <a:r>
              <a:rPr sz="1200" spc="-25" dirty="0" smtClean="0">
                <a:solidFill>
                  <a:srgbClr val="FFFFFF"/>
                </a:solidFill>
                <a:cs typeface="Calibri"/>
              </a:rPr>
              <a:t>r</a:t>
            </a:r>
            <a:r>
              <a:rPr sz="1200" spc="-5" dirty="0" smtClean="0">
                <a:solidFill>
                  <a:srgbClr val="FFFFFF"/>
                </a:solidFill>
                <a:cs typeface="Calibri"/>
              </a:rPr>
              <a:t>s</a:t>
            </a:r>
            <a:r>
              <a:rPr sz="1200" spc="-25" dirty="0" smtClean="0">
                <a:solidFill>
                  <a:srgbClr val="FFFFFF"/>
                </a:solidFill>
                <a:cs typeface="Calibri"/>
              </a:rPr>
              <a:t>e</a:t>
            </a:r>
            <a:r>
              <a:rPr sz="1200" spc="-5" dirty="0" smtClean="0">
                <a:solidFill>
                  <a:srgbClr val="FFFFFF"/>
                </a:solidFill>
                <a:cs typeface="Calibri"/>
              </a:rPr>
              <a:t>tuj</a:t>
            </a:r>
            <a:r>
              <a:rPr sz="1200" spc="5" dirty="0" smtClean="0">
                <a:solidFill>
                  <a:srgbClr val="FFFFFF"/>
                </a:solidFill>
                <a:cs typeface="Calibri"/>
              </a:rPr>
              <a:t>u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an Seb</a:t>
            </a:r>
            <a:r>
              <a:rPr sz="1200" spc="-10" dirty="0" smtClean="0">
                <a:solidFill>
                  <a:srgbClr val="FFFFFF"/>
                </a:solidFill>
                <a:cs typeface="Calibri"/>
              </a:rPr>
              <a:t>a</a:t>
            </a:r>
            <a:r>
              <a:rPr sz="1200" spc="-35" dirty="0" smtClean="0">
                <a:solidFill>
                  <a:srgbClr val="FFFFFF"/>
                </a:solidFill>
                <a:cs typeface="Calibri"/>
              </a:rPr>
              <a:t>g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ai</a:t>
            </a:r>
            <a:r>
              <a:rPr sz="1200" spc="-15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sz="1200" i="1" spc="-10" dirty="0" smtClean="0">
                <a:solidFill>
                  <a:srgbClr val="FFFFFF"/>
                </a:solidFill>
                <a:cs typeface="Calibri"/>
              </a:rPr>
              <a:t>U</a:t>
            </a:r>
            <a:r>
              <a:rPr sz="1200" i="1" spc="-20" dirty="0" smtClean="0">
                <a:solidFill>
                  <a:srgbClr val="FFFFFF"/>
                </a:solidFill>
                <a:cs typeface="Calibri"/>
              </a:rPr>
              <a:t>n</a:t>
            </a:r>
            <a:r>
              <a:rPr sz="1200" i="1" dirty="0" smtClean="0">
                <a:solidFill>
                  <a:srgbClr val="FFFFFF"/>
                </a:solidFill>
                <a:cs typeface="Calibri"/>
              </a:rPr>
              <a:t>solici</a:t>
            </a:r>
            <a:r>
              <a:rPr sz="1200" i="1" spc="-5" dirty="0" smtClean="0">
                <a:solidFill>
                  <a:srgbClr val="FFFFFF"/>
                </a:solidFill>
                <a:cs typeface="Calibri"/>
              </a:rPr>
              <a:t>t</a:t>
            </a:r>
            <a:r>
              <a:rPr sz="1200" i="1" spc="-10" dirty="0" smtClean="0">
                <a:solidFill>
                  <a:srgbClr val="FFFFFF"/>
                </a:solidFill>
                <a:cs typeface="Calibri"/>
              </a:rPr>
              <a:t>ed</a:t>
            </a:r>
            <a:r>
              <a:rPr sz="1200" i="1" spc="-5" dirty="0" smtClean="0">
                <a:solidFill>
                  <a:srgbClr val="FFFFFF"/>
                </a:solidFill>
                <a:cs typeface="Calibri"/>
              </a:rPr>
              <a:t> Pr</a:t>
            </a:r>
            <a:r>
              <a:rPr sz="1200" i="1" spc="-15" dirty="0" smtClean="0">
                <a:solidFill>
                  <a:srgbClr val="FFFFFF"/>
                </a:solidFill>
                <a:cs typeface="Calibri"/>
              </a:rPr>
              <a:t>o</a:t>
            </a:r>
            <a:r>
              <a:rPr sz="1200" i="1" spc="-5" dirty="0" smtClean="0">
                <a:solidFill>
                  <a:srgbClr val="FFFFFF"/>
                </a:solidFill>
                <a:cs typeface="Calibri"/>
              </a:rPr>
              <a:t>je</a:t>
            </a:r>
            <a:r>
              <a:rPr sz="1200" i="1" dirty="0" smtClean="0">
                <a:solidFill>
                  <a:srgbClr val="FFFFFF"/>
                </a:solidFill>
                <a:cs typeface="Calibri"/>
              </a:rPr>
              <a:t>c</a:t>
            </a:r>
            <a:r>
              <a:rPr sz="1200" i="1" spc="-5" dirty="0" smtClean="0">
                <a:solidFill>
                  <a:srgbClr val="FFFFFF"/>
                </a:solidFill>
                <a:cs typeface="Calibri"/>
              </a:rPr>
              <a:t>t</a:t>
            </a:r>
            <a:endParaRPr sz="12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9282" y="1982723"/>
            <a:ext cx="3324918" cy="3992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31429" y="2004060"/>
            <a:ext cx="2969549" cy="4053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04962" y="2008886"/>
            <a:ext cx="3233864" cy="306577"/>
          </a:xfrm>
          <a:custGeom>
            <a:avLst/>
            <a:gdLst/>
            <a:ahLst/>
            <a:cxnLst/>
            <a:rect l="l" t="t" r="r" b="b"/>
            <a:pathLst>
              <a:path w="3231337" h="306577">
                <a:moveTo>
                  <a:pt x="3180283" y="0"/>
                </a:moveTo>
                <a:lnTo>
                  <a:pt x="41039" y="991"/>
                </a:lnTo>
                <a:lnTo>
                  <a:pt x="7706" y="24168"/>
                </a:lnTo>
                <a:lnTo>
                  <a:pt x="0" y="51180"/>
                </a:lnTo>
                <a:lnTo>
                  <a:pt x="986" y="265473"/>
                </a:lnTo>
                <a:lnTo>
                  <a:pt x="24089" y="298870"/>
                </a:lnTo>
                <a:lnTo>
                  <a:pt x="51079" y="306577"/>
                </a:lnTo>
                <a:lnTo>
                  <a:pt x="3190300" y="305595"/>
                </a:lnTo>
                <a:lnTo>
                  <a:pt x="3223631" y="282472"/>
                </a:lnTo>
                <a:lnTo>
                  <a:pt x="3231337" y="255397"/>
                </a:lnTo>
                <a:lnTo>
                  <a:pt x="3230354" y="41158"/>
                </a:lnTo>
                <a:lnTo>
                  <a:pt x="3207266" y="7742"/>
                </a:lnTo>
                <a:lnTo>
                  <a:pt x="3180283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04962" y="2008886"/>
            <a:ext cx="3233864" cy="306577"/>
          </a:xfrm>
          <a:custGeom>
            <a:avLst/>
            <a:gdLst/>
            <a:ahLst/>
            <a:cxnLst/>
            <a:rect l="l" t="t" r="r" b="b"/>
            <a:pathLst>
              <a:path w="3231337" h="306577">
                <a:moveTo>
                  <a:pt x="0" y="51180"/>
                </a:moveTo>
                <a:lnTo>
                  <a:pt x="16484" y="13552"/>
                </a:lnTo>
                <a:lnTo>
                  <a:pt x="3180283" y="0"/>
                </a:lnTo>
                <a:lnTo>
                  <a:pt x="3194553" y="2031"/>
                </a:lnTo>
                <a:lnTo>
                  <a:pt x="3225736" y="27883"/>
                </a:lnTo>
                <a:lnTo>
                  <a:pt x="3231337" y="255397"/>
                </a:lnTo>
                <a:lnTo>
                  <a:pt x="3229315" y="269723"/>
                </a:lnTo>
                <a:lnTo>
                  <a:pt x="3203553" y="300974"/>
                </a:lnTo>
                <a:lnTo>
                  <a:pt x="51079" y="306577"/>
                </a:lnTo>
                <a:lnTo>
                  <a:pt x="36805" y="304556"/>
                </a:lnTo>
                <a:lnTo>
                  <a:pt x="5609" y="278762"/>
                </a:lnTo>
                <a:lnTo>
                  <a:pt x="0" y="51180"/>
                </a:lnTo>
                <a:close/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52631" y="2061971"/>
            <a:ext cx="2690693" cy="203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200" spc="-30" dirty="0" smtClean="0">
                <a:solidFill>
                  <a:srgbClr val="FFFFFF"/>
                </a:solidFill>
                <a:cs typeface="Calibri"/>
              </a:rPr>
              <a:t>P</a:t>
            </a:r>
            <a:r>
              <a:rPr sz="1200" spc="-10" dirty="0" smtClean="0">
                <a:solidFill>
                  <a:srgbClr val="FFFFFF"/>
                </a:solidFill>
                <a:cs typeface="Calibri"/>
              </a:rPr>
              <a:t>e</a:t>
            </a:r>
            <a:r>
              <a:rPr sz="1200" spc="-30" dirty="0" smtClean="0">
                <a:solidFill>
                  <a:srgbClr val="FFFFFF"/>
                </a:solidFill>
                <a:cs typeface="Calibri"/>
              </a:rPr>
              <a:t>ny</a:t>
            </a:r>
            <a:r>
              <a:rPr sz="1200" spc="-10" dirty="0" smtClean="0">
                <a:solidFill>
                  <a:srgbClr val="FFFFFF"/>
                </a:solidFill>
                <a:cs typeface="Calibri"/>
              </a:rPr>
              <a:t>em</a:t>
            </a:r>
            <a:r>
              <a:rPr sz="1200" spc="-5" dirty="0" smtClean="0">
                <a:solidFill>
                  <a:srgbClr val="FFFFFF"/>
                </a:solidFill>
                <a:cs typeface="Calibri"/>
              </a:rPr>
              <a:t>p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ur</a:t>
            </a:r>
            <a:r>
              <a:rPr sz="1200" spc="-5" dirty="0" smtClean="0">
                <a:solidFill>
                  <a:srgbClr val="FFFFFF"/>
                </a:solidFill>
                <a:cs typeface="Calibri"/>
              </a:rPr>
              <a:t>n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aan</a:t>
            </a:r>
            <a:r>
              <a:rPr sz="1200" spc="-35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sub</a:t>
            </a:r>
            <a:r>
              <a:rPr sz="1200" spc="-15" dirty="0" smtClean="0">
                <a:solidFill>
                  <a:srgbClr val="FFFFFF"/>
                </a:solidFill>
                <a:cs typeface="Calibri"/>
              </a:rPr>
              <a:t>st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a</a:t>
            </a:r>
            <a:r>
              <a:rPr sz="1200" spc="-10" dirty="0" smtClean="0">
                <a:solidFill>
                  <a:srgbClr val="FFFFFF"/>
                </a:solidFill>
                <a:cs typeface="Calibri"/>
              </a:rPr>
              <a:t>n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si</a:t>
            </a:r>
            <a:r>
              <a:rPr sz="1200" spc="-20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D</a:t>
            </a:r>
            <a:r>
              <a:rPr sz="1200" spc="-10" dirty="0" smtClean="0">
                <a:solidFill>
                  <a:srgbClr val="FFFFFF"/>
                </a:solidFill>
                <a:cs typeface="Calibri"/>
              </a:rPr>
              <a:t>o</a:t>
            </a:r>
            <a:r>
              <a:rPr sz="1200" spc="-25" dirty="0" smtClean="0">
                <a:solidFill>
                  <a:srgbClr val="FFFFFF"/>
                </a:solidFill>
                <a:cs typeface="Calibri"/>
              </a:rPr>
              <a:t>k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u</a:t>
            </a:r>
            <a:r>
              <a:rPr sz="1200" spc="-10" dirty="0" smtClean="0">
                <a:solidFill>
                  <a:srgbClr val="FFFFFF"/>
                </a:solidFill>
                <a:cs typeface="Calibri"/>
              </a:rPr>
              <a:t>men P</a:t>
            </a:r>
            <a:r>
              <a:rPr sz="1200" spc="-25" dirty="0" smtClean="0">
                <a:solidFill>
                  <a:srgbClr val="FFFFFF"/>
                </a:solidFill>
                <a:cs typeface="Calibri"/>
              </a:rPr>
              <a:t>r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a</a:t>
            </a:r>
            <a:r>
              <a:rPr sz="1200" spc="5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sz="1200" spc="-15" dirty="0" smtClean="0">
                <a:solidFill>
                  <a:srgbClr val="FFFFFF"/>
                </a:solidFill>
                <a:cs typeface="Calibri"/>
              </a:rPr>
              <a:t>FS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538826" y="2149475"/>
            <a:ext cx="489205" cy="194690"/>
          </a:xfrm>
          <a:custGeom>
            <a:avLst/>
            <a:gdLst/>
            <a:ahLst/>
            <a:cxnLst/>
            <a:rect l="l" t="t" r="r" b="b"/>
            <a:pathLst>
              <a:path w="488823" h="194690">
                <a:moveTo>
                  <a:pt x="438367" y="135699"/>
                </a:moveTo>
                <a:lnTo>
                  <a:pt x="381000" y="169163"/>
                </a:lnTo>
                <a:lnTo>
                  <a:pt x="375030" y="172720"/>
                </a:lnTo>
                <a:lnTo>
                  <a:pt x="372999" y="180466"/>
                </a:lnTo>
                <a:lnTo>
                  <a:pt x="376427" y="186562"/>
                </a:lnTo>
                <a:lnTo>
                  <a:pt x="379984" y="192659"/>
                </a:lnTo>
                <a:lnTo>
                  <a:pt x="387730" y="194690"/>
                </a:lnTo>
                <a:lnTo>
                  <a:pt x="467035" y="148462"/>
                </a:lnTo>
                <a:lnTo>
                  <a:pt x="463676" y="148462"/>
                </a:lnTo>
                <a:lnTo>
                  <a:pt x="463676" y="146685"/>
                </a:lnTo>
                <a:lnTo>
                  <a:pt x="457200" y="146685"/>
                </a:lnTo>
                <a:lnTo>
                  <a:pt x="438367" y="135699"/>
                </a:lnTo>
                <a:close/>
              </a:path>
              <a:path w="488823" h="194690">
                <a:moveTo>
                  <a:pt x="231648" y="12700"/>
                </a:moveTo>
                <a:lnTo>
                  <a:pt x="231648" y="142748"/>
                </a:lnTo>
                <a:lnTo>
                  <a:pt x="237362" y="148462"/>
                </a:lnTo>
                <a:lnTo>
                  <a:pt x="416487" y="148462"/>
                </a:lnTo>
                <a:lnTo>
                  <a:pt x="438258" y="135762"/>
                </a:lnTo>
                <a:lnTo>
                  <a:pt x="257048" y="135762"/>
                </a:lnTo>
                <a:lnTo>
                  <a:pt x="244348" y="123062"/>
                </a:lnTo>
                <a:lnTo>
                  <a:pt x="257048" y="123062"/>
                </a:lnTo>
                <a:lnTo>
                  <a:pt x="257048" y="25400"/>
                </a:lnTo>
                <a:lnTo>
                  <a:pt x="244348" y="25400"/>
                </a:lnTo>
                <a:lnTo>
                  <a:pt x="231648" y="12700"/>
                </a:lnTo>
                <a:close/>
              </a:path>
              <a:path w="488823" h="194690">
                <a:moveTo>
                  <a:pt x="467084" y="123062"/>
                </a:moveTo>
                <a:lnTo>
                  <a:pt x="463676" y="123062"/>
                </a:lnTo>
                <a:lnTo>
                  <a:pt x="463676" y="148462"/>
                </a:lnTo>
                <a:lnTo>
                  <a:pt x="467035" y="148462"/>
                </a:lnTo>
                <a:lnTo>
                  <a:pt x="488823" y="135762"/>
                </a:lnTo>
                <a:lnTo>
                  <a:pt x="467084" y="123062"/>
                </a:lnTo>
                <a:close/>
              </a:path>
              <a:path w="488823" h="194690">
                <a:moveTo>
                  <a:pt x="457200" y="124713"/>
                </a:moveTo>
                <a:lnTo>
                  <a:pt x="438367" y="135699"/>
                </a:lnTo>
                <a:lnTo>
                  <a:pt x="457200" y="146685"/>
                </a:lnTo>
                <a:lnTo>
                  <a:pt x="457200" y="124713"/>
                </a:lnTo>
                <a:close/>
              </a:path>
              <a:path w="488823" h="194690">
                <a:moveTo>
                  <a:pt x="463676" y="124713"/>
                </a:moveTo>
                <a:lnTo>
                  <a:pt x="457200" y="124713"/>
                </a:lnTo>
                <a:lnTo>
                  <a:pt x="457200" y="146685"/>
                </a:lnTo>
                <a:lnTo>
                  <a:pt x="463676" y="146685"/>
                </a:lnTo>
                <a:lnTo>
                  <a:pt x="463676" y="124713"/>
                </a:lnTo>
                <a:close/>
              </a:path>
              <a:path w="488823" h="194690">
                <a:moveTo>
                  <a:pt x="257048" y="123062"/>
                </a:moveTo>
                <a:lnTo>
                  <a:pt x="244348" y="123062"/>
                </a:lnTo>
                <a:lnTo>
                  <a:pt x="257048" y="135762"/>
                </a:lnTo>
                <a:lnTo>
                  <a:pt x="257048" y="123062"/>
                </a:lnTo>
                <a:close/>
              </a:path>
              <a:path w="488823" h="194690">
                <a:moveTo>
                  <a:pt x="416705" y="123062"/>
                </a:moveTo>
                <a:lnTo>
                  <a:pt x="257048" y="123062"/>
                </a:lnTo>
                <a:lnTo>
                  <a:pt x="257048" y="135762"/>
                </a:lnTo>
                <a:lnTo>
                  <a:pt x="438258" y="135762"/>
                </a:lnTo>
                <a:lnTo>
                  <a:pt x="416705" y="123062"/>
                </a:lnTo>
                <a:close/>
              </a:path>
              <a:path w="488823" h="194690">
                <a:moveTo>
                  <a:pt x="387730" y="76835"/>
                </a:moveTo>
                <a:lnTo>
                  <a:pt x="379984" y="78866"/>
                </a:lnTo>
                <a:lnTo>
                  <a:pt x="376427" y="84836"/>
                </a:lnTo>
                <a:lnTo>
                  <a:pt x="372999" y="90932"/>
                </a:lnTo>
                <a:lnTo>
                  <a:pt x="375030" y="98678"/>
                </a:lnTo>
                <a:lnTo>
                  <a:pt x="381000" y="102235"/>
                </a:lnTo>
                <a:lnTo>
                  <a:pt x="438367" y="135699"/>
                </a:lnTo>
                <a:lnTo>
                  <a:pt x="457200" y="124713"/>
                </a:lnTo>
                <a:lnTo>
                  <a:pt x="463676" y="124713"/>
                </a:lnTo>
                <a:lnTo>
                  <a:pt x="463676" y="123062"/>
                </a:lnTo>
                <a:lnTo>
                  <a:pt x="467084" y="123062"/>
                </a:lnTo>
                <a:lnTo>
                  <a:pt x="393826" y="80263"/>
                </a:lnTo>
                <a:lnTo>
                  <a:pt x="387730" y="76835"/>
                </a:lnTo>
                <a:close/>
              </a:path>
              <a:path w="488823" h="194690">
                <a:moveTo>
                  <a:pt x="251333" y="0"/>
                </a:moveTo>
                <a:lnTo>
                  <a:pt x="0" y="0"/>
                </a:lnTo>
                <a:lnTo>
                  <a:pt x="0" y="25400"/>
                </a:lnTo>
                <a:lnTo>
                  <a:pt x="231648" y="25400"/>
                </a:lnTo>
                <a:lnTo>
                  <a:pt x="231648" y="12700"/>
                </a:lnTo>
                <a:lnTo>
                  <a:pt x="257048" y="12700"/>
                </a:lnTo>
                <a:lnTo>
                  <a:pt x="257048" y="5714"/>
                </a:lnTo>
                <a:lnTo>
                  <a:pt x="251333" y="0"/>
                </a:lnTo>
                <a:close/>
              </a:path>
              <a:path w="488823" h="194690">
                <a:moveTo>
                  <a:pt x="257048" y="12700"/>
                </a:moveTo>
                <a:lnTo>
                  <a:pt x="231648" y="12700"/>
                </a:lnTo>
                <a:lnTo>
                  <a:pt x="244348" y="25400"/>
                </a:lnTo>
                <a:lnTo>
                  <a:pt x="257048" y="25400"/>
                </a:lnTo>
                <a:lnTo>
                  <a:pt x="257048" y="12700"/>
                </a:lnTo>
                <a:close/>
              </a:path>
            </a:pathLst>
          </a:custGeom>
          <a:solidFill>
            <a:srgbClr val="0F243E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982276" y="3046476"/>
            <a:ext cx="3605554" cy="6019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009730" y="3076955"/>
            <a:ext cx="3257809" cy="5882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028032" y="3071877"/>
            <a:ext cx="3513407" cy="511175"/>
          </a:xfrm>
          <a:custGeom>
            <a:avLst/>
            <a:gdLst/>
            <a:ahLst/>
            <a:cxnLst/>
            <a:rect l="l" t="t" r="r" b="b"/>
            <a:pathLst>
              <a:path w="3510661" h="511175">
                <a:moveTo>
                  <a:pt x="3425443" y="0"/>
                </a:moveTo>
                <a:lnTo>
                  <a:pt x="78101" y="291"/>
                </a:lnTo>
                <a:lnTo>
                  <a:pt x="38395" y="13968"/>
                </a:lnTo>
                <a:lnTo>
                  <a:pt x="10519" y="44084"/>
                </a:lnTo>
                <a:lnTo>
                  <a:pt x="0" y="85089"/>
                </a:lnTo>
                <a:lnTo>
                  <a:pt x="299" y="433153"/>
                </a:lnTo>
                <a:lnTo>
                  <a:pt x="14008" y="472775"/>
                </a:lnTo>
                <a:lnTo>
                  <a:pt x="44152" y="500644"/>
                </a:lnTo>
                <a:lnTo>
                  <a:pt x="85216" y="511175"/>
                </a:lnTo>
                <a:lnTo>
                  <a:pt x="3432639" y="510874"/>
                </a:lnTo>
                <a:lnTo>
                  <a:pt x="3472261" y="497133"/>
                </a:lnTo>
                <a:lnTo>
                  <a:pt x="3500130" y="466966"/>
                </a:lnTo>
                <a:lnTo>
                  <a:pt x="3510661" y="425958"/>
                </a:lnTo>
                <a:lnTo>
                  <a:pt x="3510368" y="77992"/>
                </a:lnTo>
                <a:lnTo>
                  <a:pt x="3496653" y="38363"/>
                </a:lnTo>
                <a:lnTo>
                  <a:pt x="3466479" y="10515"/>
                </a:lnTo>
                <a:lnTo>
                  <a:pt x="342544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028032" y="3071877"/>
            <a:ext cx="3513407" cy="511175"/>
          </a:xfrm>
          <a:custGeom>
            <a:avLst/>
            <a:gdLst/>
            <a:ahLst/>
            <a:cxnLst/>
            <a:rect l="l" t="t" r="r" b="b"/>
            <a:pathLst>
              <a:path w="3510661" h="511175">
                <a:moveTo>
                  <a:pt x="0" y="85089"/>
                </a:moveTo>
                <a:lnTo>
                  <a:pt x="10519" y="44084"/>
                </a:lnTo>
                <a:lnTo>
                  <a:pt x="38395" y="13968"/>
                </a:lnTo>
                <a:lnTo>
                  <a:pt x="78101" y="291"/>
                </a:lnTo>
                <a:lnTo>
                  <a:pt x="3425443" y="0"/>
                </a:lnTo>
                <a:lnTo>
                  <a:pt x="3439983" y="1236"/>
                </a:lnTo>
                <a:lnTo>
                  <a:pt x="3478020" y="18146"/>
                </a:lnTo>
                <a:lnTo>
                  <a:pt x="3503330" y="50538"/>
                </a:lnTo>
                <a:lnTo>
                  <a:pt x="3510661" y="425958"/>
                </a:lnTo>
                <a:lnTo>
                  <a:pt x="3509421" y="440487"/>
                </a:lnTo>
                <a:lnTo>
                  <a:pt x="3492490" y="478502"/>
                </a:lnTo>
                <a:lnTo>
                  <a:pt x="3460083" y="503814"/>
                </a:lnTo>
                <a:lnTo>
                  <a:pt x="85216" y="511175"/>
                </a:lnTo>
                <a:lnTo>
                  <a:pt x="70655" y="509935"/>
                </a:lnTo>
                <a:lnTo>
                  <a:pt x="32618" y="493004"/>
                </a:lnTo>
                <a:lnTo>
                  <a:pt x="7340" y="460597"/>
                </a:lnTo>
                <a:lnTo>
                  <a:pt x="0" y="85089"/>
                </a:lnTo>
                <a:close/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32125" y="3136138"/>
            <a:ext cx="2984928" cy="3860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/>
            <a:r>
              <a:rPr sz="1200" spc="-25" dirty="0" smtClean="0">
                <a:solidFill>
                  <a:srgbClr val="FFFFFF"/>
                </a:solidFill>
                <a:cs typeface="Calibri"/>
              </a:rPr>
              <a:t>Ev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al</a:t>
            </a:r>
            <a:r>
              <a:rPr sz="1200" spc="5" dirty="0" smtClean="0">
                <a:solidFill>
                  <a:srgbClr val="FFFFFF"/>
                </a:solidFill>
                <a:cs typeface="Calibri"/>
              </a:rPr>
              <a:t>u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asi </a:t>
            </a:r>
            <a:r>
              <a:rPr sz="1200" spc="-10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sz="1200" spc="-15" dirty="0" smtClean="0">
                <a:solidFill>
                  <a:srgbClr val="FFFFFF"/>
                </a:solidFill>
                <a:cs typeface="Calibri"/>
              </a:rPr>
              <a:t>t</a:t>
            </a:r>
            <a:r>
              <a:rPr sz="1200" spc="-5" dirty="0" smtClean="0">
                <a:solidFill>
                  <a:srgbClr val="FFFFFF"/>
                </a:solidFill>
                <a:cs typeface="Calibri"/>
              </a:rPr>
              <a:t>erha</a:t>
            </a:r>
            <a:r>
              <a:rPr sz="1200" spc="5" dirty="0" smtClean="0">
                <a:solidFill>
                  <a:srgbClr val="FFFFFF"/>
                </a:solidFill>
                <a:cs typeface="Calibri"/>
              </a:rPr>
              <a:t>d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ap</a:t>
            </a:r>
            <a:r>
              <a:rPr sz="1200" spc="-35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sub</a:t>
            </a:r>
            <a:r>
              <a:rPr sz="1200" spc="-15" dirty="0" smtClean="0">
                <a:solidFill>
                  <a:srgbClr val="FFFFFF"/>
                </a:solidFill>
                <a:cs typeface="Calibri"/>
              </a:rPr>
              <a:t>st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a</a:t>
            </a:r>
            <a:r>
              <a:rPr sz="1200" spc="5" dirty="0" smtClean="0">
                <a:solidFill>
                  <a:srgbClr val="FFFFFF"/>
                </a:solidFill>
                <a:cs typeface="Calibri"/>
              </a:rPr>
              <a:t>n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si</a:t>
            </a:r>
            <a:r>
              <a:rPr sz="1200" spc="-30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sz="1200" spc="-15" dirty="0" smtClean="0">
                <a:solidFill>
                  <a:srgbClr val="FFFFFF"/>
                </a:solidFill>
                <a:cs typeface="Calibri"/>
              </a:rPr>
              <a:t>F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S</a:t>
            </a:r>
            <a:r>
              <a:rPr sz="1200" spc="-10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dan</a:t>
            </a:r>
            <a:r>
              <a:rPr sz="1200" spc="-15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p</a:t>
            </a:r>
            <a:r>
              <a:rPr sz="1200" spc="-10" dirty="0" smtClean="0">
                <a:solidFill>
                  <a:srgbClr val="FFFFFF"/>
                </a:solidFill>
                <a:cs typeface="Calibri"/>
              </a:rPr>
              <a:t>em</a:t>
            </a:r>
            <a:r>
              <a:rPr sz="1200" spc="-5" dirty="0" smtClean="0">
                <a:solidFill>
                  <a:srgbClr val="FFFFFF"/>
                </a:solidFill>
                <a:cs typeface="Calibri"/>
              </a:rPr>
              <a:t>e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nuhan </a:t>
            </a:r>
            <a:r>
              <a:rPr sz="1200" spc="-30" dirty="0" smtClean="0">
                <a:solidFill>
                  <a:srgbClr val="FFFFFF"/>
                </a:solidFill>
                <a:cs typeface="Calibri"/>
              </a:rPr>
              <a:t>k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uali</a:t>
            </a:r>
            <a:r>
              <a:rPr sz="1200" spc="5" dirty="0" smtClean="0">
                <a:solidFill>
                  <a:srgbClr val="FFFFFF"/>
                </a:solidFill>
                <a:cs typeface="Calibri"/>
              </a:rPr>
              <a:t>f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i</a:t>
            </a:r>
            <a:r>
              <a:rPr sz="1200" spc="-30" dirty="0" smtClean="0">
                <a:solidFill>
                  <a:srgbClr val="FFFFFF"/>
                </a:solidFill>
                <a:cs typeface="Calibri"/>
              </a:rPr>
              <a:t>k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asi.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728424" y="4556126"/>
            <a:ext cx="4068958" cy="381635"/>
          </a:xfrm>
          <a:custGeom>
            <a:avLst/>
            <a:gdLst/>
            <a:ahLst/>
            <a:cxnLst/>
            <a:rect l="l" t="t" r="r" b="b"/>
            <a:pathLst>
              <a:path w="4065778" h="381635">
                <a:moveTo>
                  <a:pt x="14096" y="265683"/>
                </a:moveTo>
                <a:lnTo>
                  <a:pt x="8127" y="269239"/>
                </a:lnTo>
                <a:lnTo>
                  <a:pt x="2031" y="272795"/>
                </a:lnTo>
                <a:lnTo>
                  <a:pt x="0" y="280543"/>
                </a:lnTo>
                <a:lnTo>
                  <a:pt x="58927" y="381635"/>
                </a:lnTo>
                <a:lnTo>
                  <a:pt x="73585" y="356488"/>
                </a:lnTo>
                <a:lnTo>
                  <a:pt x="46227" y="356488"/>
                </a:lnTo>
                <a:lnTo>
                  <a:pt x="46227" y="309517"/>
                </a:lnTo>
                <a:lnTo>
                  <a:pt x="25400" y="273812"/>
                </a:lnTo>
                <a:lnTo>
                  <a:pt x="21970" y="267716"/>
                </a:lnTo>
                <a:lnTo>
                  <a:pt x="14096" y="265683"/>
                </a:lnTo>
                <a:close/>
              </a:path>
              <a:path w="4065778" h="381635">
                <a:moveTo>
                  <a:pt x="46228" y="309517"/>
                </a:moveTo>
                <a:lnTo>
                  <a:pt x="46227" y="356488"/>
                </a:lnTo>
                <a:lnTo>
                  <a:pt x="71627" y="356488"/>
                </a:lnTo>
                <a:lnTo>
                  <a:pt x="71627" y="350012"/>
                </a:lnTo>
                <a:lnTo>
                  <a:pt x="48006" y="350012"/>
                </a:lnTo>
                <a:lnTo>
                  <a:pt x="58927" y="331288"/>
                </a:lnTo>
                <a:lnTo>
                  <a:pt x="46228" y="309517"/>
                </a:lnTo>
                <a:close/>
              </a:path>
              <a:path w="4065778" h="381635">
                <a:moveTo>
                  <a:pt x="103758" y="265683"/>
                </a:moveTo>
                <a:lnTo>
                  <a:pt x="95884" y="267716"/>
                </a:lnTo>
                <a:lnTo>
                  <a:pt x="92456" y="273812"/>
                </a:lnTo>
                <a:lnTo>
                  <a:pt x="71627" y="309517"/>
                </a:lnTo>
                <a:lnTo>
                  <a:pt x="71627" y="356488"/>
                </a:lnTo>
                <a:lnTo>
                  <a:pt x="73585" y="356488"/>
                </a:lnTo>
                <a:lnTo>
                  <a:pt x="117856" y="280543"/>
                </a:lnTo>
                <a:lnTo>
                  <a:pt x="115824" y="272795"/>
                </a:lnTo>
                <a:lnTo>
                  <a:pt x="109727" y="269239"/>
                </a:lnTo>
                <a:lnTo>
                  <a:pt x="103758" y="265683"/>
                </a:lnTo>
                <a:close/>
              </a:path>
              <a:path w="4065778" h="381635">
                <a:moveTo>
                  <a:pt x="58927" y="331288"/>
                </a:moveTo>
                <a:lnTo>
                  <a:pt x="48006" y="350012"/>
                </a:lnTo>
                <a:lnTo>
                  <a:pt x="69850" y="350012"/>
                </a:lnTo>
                <a:lnTo>
                  <a:pt x="58927" y="331288"/>
                </a:lnTo>
                <a:close/>
              </a:path>
              <a:path w="4065778" h="381635">
                <a:moveTo>
                  <a:pt x="71627" y="309517"/>
                </a:moveTo>
                <a:lnTo>
                  <a:pt x="58927" y="331288"/>
                </a:lnTo>
                <a:lnTo>
                  <a:pt x="69850" y="350012"/>
                </a:lnTo>
                <a:lnTo>
                  <a:pt x="71627" y="350012"/>
                </a:lnTo>
                <a:lnTo>
                  <a:pt x="71627" y="309517"/>
                </a:lnTo>
                <a:close/>
              </a:path>
              <a:path w="4065778" h="381635">
                <a:moveTo>
                  <a:pt x="4040378" y="178054"/>
                </a:moveTo>
                <a:lnTo>
                  <a:pt x="51943" y="178054"/>
                </a:lnTo>
                <a:lnTo>
                  <a:pt x="46227" y="183769"/>
                </a:lnTo>
                <a:lnTo>
                  <a:pt x="46228" y="309517"/>
                </a:lnTo>
                <a:lnTo>
                  <a:pt x="58927" y="331288"/>
                </a:lnTo>
                <a:lnTo>
                  <a:pt x="71627" y="309517"/>
                </a:lnTo>
                <a:lnTo>
                  <a:pt x="71627" y="203454"/>
                </a:lnTo>
                <a:lnTo>
                  <a:pt x="58927" y="203454"/>
                </a:lnTo>
                <a:lnTo>
                  <a:pt x="71627" y="190754"/>
                </a:lnTo>
                <a:lnTo>
                  <a:pt x="4040378" y="190754"/>
                </a:lnTo>
                <a:lnTo>
                  <a:pt x="4040378" y="178054"/>
                </a:lnTo>
                <a:close/>
              </a:path>
              <a:path w="4065778" h="381635">
                <a:moveTo>
                  <a:pt x="71627" y="190754"/>
                </a:moveTo>
                <a:lnTo>
                  <a:pt x="58927" y="203454"/>
                </a:lnTo>
                <a:lnTo>
                  <a:pt x="71627" y="203454"/>
                </a:lnTo>
                <a:lnTo>
                  <a:pt x="71627" y="190754"/>
                </a:lnTo>
                <a:close/>
              </a:path>
              <a:path w="4065778" h="381635">
                <a:moveTo>
                  <a:pt x="4065778" y="178054"/>
                </a:moveTo>
                <a:lnTo>
                  <a:pt x="4053078" y="178054"/>
                </a:lnTo>
                <a:lnTo>
                  <a:pt x="4040378" y="190754"/>
                </a:lnTo>
                <a:lnTo>
                  <a:pt x="71627" y="190754"/>
                </a:lnTo>
                <a:lnTo>
                  <a:pt x="71627" y="203454"/>
                </a:lnTo>
                <a:lnTo>
                  <a:pt x="4060063" y="203454"/>
                </a:lnTo>
                <a:lnTo>
                  <a:pt x="4065778" y="197738"/>
                </a:lnTo>
                <a:lnTo>
                  <a:pt x="4065778" y="178054"/>
                </a:lnTo>
                <a:close/>
              </a:path>
              <a:path w="4065778" h="381635">
                <a:moveTo>
                  <a:pt x="4065778" y="0"/>
                </a:moveTo>
                <a:lnTo>
                  <a:pt x="4040378" y="0"/>
                </a:lnTo>
                <a:lnTo>
                  <a:pt x="4040378" y="190754"/>
                </a:lnTo>
                <a:lnTo>
                  <a:pt x="4053078" y="178054"/>
                </a:lnTo>
                <a:lnTo>
                  <a:pt x="4065778" y="178054"/>
                </a:lnTo>
                <a:lnTo>
                  <a:pt x="4065778" y="0"/>
                </a:lnTo>
                <a:close/>
              </a:path>
            </a:pathLst>
          </a:custGeom>
          <a:solidFill>
            <a:srgbClr val="0F243E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59281" y="4911852"/>
            <a:ext cx="3056485" cy="4145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928842" y="4928616"/>
            <a:ext cx="1752445" cy="4312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04962" y="4937759"/>
            <a:ext cx="2964922" cy="323468"/>
          </a:xfrm>
          <a:custGeom>
            <a:avLst/>
            <a:gdLst/>
            <a:ahLst/>
            <a:cxnLst/>
            <a:rect l="l" t="t" r="r" b="b"/>
            <a:pathLst>
              <a:path w="2962605" h="323468">
                <a:moveTo>
                  <a:pt x="2908630" y="0"/>
                </a:moveTo>
                <a:lnTo>
                  <a:pt x="53916" y="0"/>
                </a:lnTo>
                <a:lnTo>
                  <a:pt x="15791" y="15782"/>
                </a:lnTo>
                <a:lnTo>
                  <a:pt x="6" y="53798"/>
                </a:lnTo>
                <a:lnTo>
                  <a:pt x="0" y="269606"/>
                </a:lnTo>
                <a:lnTo>
                  <a:pt x="1949" y="283941"/>
                </a:lnTo>
                <a:lnTo>
                  <a:pt x="26737" y="316125"/>
                </a:lnTo>
                <a:lnTo>
                  <a:pt x="53924" y="323468"/>
                </a:lnTo>
                <a:lnTo>
                  <a:pt x="2908785" y="323468"/>
                </a:lnTo>
                <a:lnTo>
                  <a:pt x="2946860" y="307622"/>
                </a:lnTo>
                <a:lnTo>
                  <a:pt x="2962589" y="269606"/>
                </a:lnTo>
                <a:lnTo>
                  <a:pt x="2962605" y="53798"/>
                </a:lnTo>
                <a:lnTo>
                  <a:pt x="2960669" y="39502"/>
                </a:lnTo>
                <a:lnTo>
                  <a:pt x="2935874" y="7348"/>
                </a:lnTo>
                <a:lnTo>
                  <a:pt x="2908630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04962" y="4937759"/>
            <a:ext cx="2964922" cy="323468"/>
          </a:xfrm>
          <a:custGeom>
            <a:avLst/>
            <a:gdLst/>
            <a:ahLst/>
            <a:cxnLst/>
            <a:rect l="l" t="t" r="r" b="b"/>
            <a:pathLst>
              <a:path w="2962605" h="323468">
                <a:moveTo>
                  <a:pt x="0" y="53847"/>
                </a:moveTo>
                <a:lnTo>
                  <a:pt x="15791" y="15782"/>
                </a:lnTo>
                <a:lnTo>
                  <a:pt x="53916" y="0"/>
                </a:lnTo>
                <a:lnTo>
                  <a:pt x="2908630" y="0"/>
                </a:lnTo>
                <a:lnTo>
                  <a:pt x="2922983" y="1922"/>
                </a:lnTo>
                <a:lnTo>
                  <a:pt x="2955228" y="26652"/>
                </a:lnTo>
                <a:lnTo>
                  <a:pt x="2962605" y="269494"/>
                </a:lnTo>
                <a:lnTo>
                  <a:pt x="2960686" y="283831"/>
                </a:lnTo>
                <a:lnTo>
                  <a:pt x="2935971" y="316059"/>
                </a:lnTo>
                <a:lnTo>
                  <a:pt x="53924" y="323468"/>
                </a:lnTo>
                <a:lnTo>
                  <a:pt x="39606" y="321548"/>
                </a:lnTo>
                <a:lnTo>
                  <a:pt x="7397" y="296812"/>
                </a:lnTo>
                <a:lnTo>
                  <a:pt x="0" y="53847"/>
                </a:lnTo>
                <a:close/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58584" y="4990339"/>
            <a:ext cx="1456558" cy="219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300" spc="-5" dirty="0" smtClean="0">
                <a:solidFill>
                  <a:srgbClr val="FFFFFF"/>
                </a:solidFill>
                <a:cs typeface="Calibri"/>
              </a:rPr>
              <a:t>I</a:t>
            </a:r>
            <a:r>
              <a:rPr sz="1300" spc="-30" dirty="0" smtClean="0">
                <a:solidFill>
                  <a:srgbClr val="FFFFFF"/>
                </a:solidFill>
                <a:cs typeface="Calibri"/>
              </a:rPr>
              <a:t>k</a:t>
            </a:r>
            <a:r>
              <a:rPr sz="1300" spc="-10" dirty="0" smtClean="0">
                <a:solidFill>
                  <a:srgbClr val="FFFFFF"/>
                </a:solidFill>
                <a:cs typeface="Calibri"/>
              </a:rPr>
              <a:t>ut</a:t>
            </a:r>
            <a:r>
              <a:rPr sz="1300" spc="5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sz="1300" spc="-35" dirty="0" smtClean="0">
                <a:solidFill>
                  <a:srgbClr val="FFFFFF"/>
                </a:solidFill>
                <a:cs typeface="Calibri"/>
              </a:rPr>
              <a:t>P</a:t>
            </a:r>
            <a:r>
              <a:rPr sz="1300" spc="-10" dirty="0" smtClean="0">
                <a:solidFill>
                  <a:srgbClr val="FFFFFF"/>
                </a:solidFill>
                <a:cs typeface="Calibri"/>
              </a:rPr>
              <a:t>elelan</a:t>
            </a:r>
            <a:r>
              <a:rPr sz="1300" spc="-35" dirty="0" smtClean="0">
                <a:solidFill>
                  <a:srgbClr val="FFFFFF"/>
                </a:solidFill>
                <a:cs typeface="Calibri"/>
              </a:rPr>
              <a:t>g</a:t>
            </a:r>
            <a:r>
              <a:rPr sz="1300" spc="-10" dirty="0" smtClean="0">
                <a:solidFill>
                  <a:srgbClr val="FFFFFF"/>
                </a:solidFill>
                <a:cs typeface="Calibri"/>
              </a:rPr>
              <a:t>an</a:t>
            </a:r>
            <a:r>
              <a:rPr sz="1300" spc="30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sz="1300" spc="-10" dirty="0" smtClean="0">
                <a:solidFill>
                  <a:srgbClr val="FFFFFF"/>
                </a:solidFill>
                <a:cs typeface="Calibri"/>
              </a:rPr>
              <a:t>KPBU</a:t>
            </a:r>
            <a:endParaRPr sz="1300">
              <a:solidFill>
                <a:prstClr val="black"/>
              </a:solidFill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269883" y="5086731"/>
            <a:ext cx="927571" cy="179959"/>
          </a:xfrm>
          <a:custGeom>
            <a:avLst/>
            <a:gdLst/>
            <a:ahLst/>
            <a:cxnLst/>
            <a:rect l="l" t="t" r="r" b="b"/>
            <a:pathLst>
              <a:path w="926846" h="179959">
                <a:moveTo>
                  <a:pt x="876390" y="121094"/>
                </a:moveTo>
                <a:lnTo>
                  <a:pt x="819023" y="154559"/>
                </a:lnTo>
                <a:lnTo>
                  <a:pt x="813054" y="158115"/>
                </a:lnTo>
                <a:lnTo>
                  <a:pt x="811022" y="165862"/>
                </a:lnTo>
                <a:lnTo>
                  <a:pt x="814451" y="171958"/>
                </a:lnTo>
                <a:lnTo>
                  <a:pt x="818007" y="177927"/>
                </a:lnTo>
                <a:lnTo>
                  <a:pt x="825754" y="179959"/>
                </a:lnTo>
                <a:lnTo>
                  <a:pt x="831850" y="176530"/>
                </a:lnTo>
                <a:lnTo>
                  <a:pt x="905107" y="133731"/>
                </a:lnTo>
                <a:lnTo>
                  <a:pt x="901700" y="133731"/>
                </a:lnTo>
                <a:lnTo>
                  <a:pt x="901700" y="132080"/>
                </a:lnTo>
                <a:lnTo>
                  <a:pt x="895223" y="132080"/>
                </a:lnTo>
                <a:lnTo>
                  <a:pt x="876390" y="121094"/>
                </a:lnTo>
                <a:close/>
              </a:path>
              <a:path w="926846" h="179959">
                <a:moveTo>
                  <a:pt x="450723" y="12700"/>
                </a:moveTo>
                <a:lnTo>
                  <a:pt x="450723" y="128016"/>
                </a:lnTo>
                <a:lnTo>
                  <a:pt x="456311" y="133731"/>
                </a:lnTo>
                <a:lnTo>
                  <a:pt x="854728" y="133731"/>
                </a:lnTo>
                <a:lnTo>
                  <a:pt x="876390" y="121094"/>
                </a:lnTo>
                <a:lnTo>
                  <a:pt x="476123" y="121031"/>
                </a:lnTo>
                <a:lnTo>
                  <a:pt x="463423" y="108331"/>
                </a:lnTo>
                <a:lnTo>
                  <a:pt x="476123" y="108331"/>
                </a:lnTo>
                <a:lnTo>
                  <a:pt x="476123" y="25400"/>
                </a:lnTo>
                <a:lnTo>
                  <a:pt x="463423" y="25400"/>
                </a:lnTo>
                <a:lnTo>
                  <a:pt x="450723" y="12700"/>
                </a:lnTo>
                <a:close/>
              </a:path>
              <a:path w="926846" h="179959">
                <a:moveTo>
                  <a:pt x="905057" y="108331"/>
                </a:moveTo>
                <a:lnTo>
                  <a:pt x="901700" y="108331"/>
                </a:lnTo>
                <a:lnTo>
                  <a:pt x="901700" y="133731"/>
                </a:lnTo>
                <a:lnTo>
                  <a:pt x="905107" y="133731"/>
                </a:lnTo>
                <a:lnTo>
                  <a:pt x="926846" y="121031"/>
                </a:lnTo>
                <a:lnTo>
                  <a:pt x="905057" y="108331"/>
                </a:lnTo>
                <a:close/>
              </a:path>
              <a:path w="926846" h="179959">
                <a:moveTo>
                  <a:pt x="895223" y="110109"/>
                </a:moveTo>
                <a:lnTo>
                  <a:pt x="876390" y="121094"/>
                </a:lnTo>
                <a:lnTo>
                  <a:pt x="895223" y="132080"/>
                </a:lnTo>
                <a:lnTo>
                  <a:pt x="895223" y="110109"/>
                </a:lnTo>
                <a:close/>
              </a:path>
              <a:path w="926846" h="179959">
                <a:moveTo>
                  <a:pt x="901700" y="110109"/>
                </a:moveTo>
                <a:lnTo>
                  <a:pt x="895223" y="110109"/>
                </a:lnTo>
                <a:lnTo>
                  <a:pt x="895223" y="132080"/>
                </a:lnTo>
                <a:lnTo>
                  <a:pt x="901700" y="132080"/>
                </a:lnTo>
                <a:lnTo>
                  <a:pt x="901700" y="110109"/>
                </a:lnTo>
                <a:close/>
              </a:path>
              <a:path w="926846" h="179959">
                <a:moveTo>
                  <a:pt x="825754" y="62103"/>
                </a:moveTo>
                <a:lnTo>
                  <a:pt x="818007" y="64135"/>
                </a:lnTo>
                <a:lnTo>
                  <a:pt x="814451" y="70231"/>
                </a:lnTo>
                <a:lnTo>
                  <a:pt x="811022" y="76327"/>
                </a:lnTo>
                <a:lnTo>
                  <a:pt x="813054" y="84074"/>
                </a:lnTo>
                <a:lnTo>
                  <a:pt x="819023" y="87630"/>
                </a:lnTo>
                <a:lnTo>
                  <a:pt x="876390" y="121094"/>
                </a:lnTo>
                <a:lnTo>
                  <a:pt x="895223" y="110109"/>
                </a:lnTo>
                <a:lnTo>
                  <a:pt x="901700" y="110109"/>
                </a:lnTo>
                <a:lnTo>
                  <a:pt x="901700" y="108331"/>
                </a:lnTo>
                <a:lnTo>
                  <a:pt x="905057" y="108331"/>
                </a:lnTo>
                <a:lnTo>
                  <a:pt x="825754" y="62103"/>
                </a:lnTo>
                <a:close/>
              </a:path>
              <a:path w="926846" h="179959">
                <a:moveTo>
                  <a:pt x="476123" y="108331"/>
                </a:moveTo>
                <a:lnTo>
                  <a:pt x="463423" y="108331"/>
                </a:lnTo>
                <a:lnTo>
                  <a:pt x="476123" y="121031"/>
                </a:lnTo>
                <a:lnTo>
                  <a:pt x="476123" y="108331"/>
                </a:lnTo>
                <a:close/>
              </a:path>
              <a:path w="926846" h="179959">
                <a:moveTo>
                  <a:pt x="854510" y="108331"/>
                </a:moveTo>
                <a:lnTo>
                  <a:pt x="476123" y="108331"/>
                </a:lnTo>
                <a:lnTo>
                  <a:pt x="476123" y="121031"/>
                </a:lnTo>
                <a:lnTo>
                  <a:pt x="876281" y="121031"/>
                </a:lnTo>
                <a:lnTo>
                  <a:pt x="854510" y="108331"/>
                </a:lnTo>
                <a:close/>
              </a:path>
              <a:path w="926846" h="179959">
                <a:moveTo>
                  <a:pt x="470408" y="0"/>
                </a:moveTo>
                <a:lnTo>
                  <a:pt x="0" y="0"/>
                </a:lnTo>
                <a:lnTo>
                  <a:pt x="0" y="25400"/>
                </a:lnTo>
                <a:lnTo>
                  <a:pt x="450723" y="25400"/>
                </a:lnTo>
                <a:lnTo>
                  <a:pt x="450723" y="12700"/>
                </a:lnTo>
                <a:lnTo>
                  <a:pt x="476123" y="12700"/>
                </a:lnTo>
                <a:lnTo>
                  <a:pt x="476123" y="5715"/>
                </a:lnTo>
                <a:lnTo>
                  <a:pt x="470408" y="0"/>
                </a:lnTo>
                <a:close/>
              </a:path>
              <a:path w="926846" h="179959">
                <a:moveTo>
                  <a:pt x="476123" y="12700"/>
                </a:moveTo>
                <a:lnTo>
                  <a:pt x="450723" y="12700"/>
                </a:lnTo>
                <a:lnTo>
                  <a:pt x="463423" y="25400"/>
                </a:lnTo>
                <a:lnTo>
                  <a:pt x="476123" y="25400"/>
                </a:lnTo>
                <a:lnTo>
                  <a:pt x="476123" y="12700"/>
                </a:lnTo>
                <a:close/>
              </a:path>
            </a:pathLst>
          </a:custGeom>
          <a:solidFill>
            <a:srgbClr val="0F243E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275166" y="2872740"/>
            <a:ext cx="596349" cy="3931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388030" y="2878836"/>
            <a:ext cx="404175" cy="4312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319014" y="2897123"/>
            <a:ext cx="508270" cy="304800"/>
          </a:xfrm>
          <a:custGeom>
            <a:avLst/>
            <a:gdLst/>
            <a:ahLst/>
            <a:cxnLst/>
            <a:rect l="l" t="t" r="r" b="b"/>
            <a:pathLst>
              <a:path w="507873" h="304800">
                <a:moveTo>
                  <a:pt x="253873" y="0"/>
                </a:moveTo>
                <a:lnTo>
                  <a:pt x="212694" y="1997"/>
                </a:lnTo>
                <a:lnTo>
                  <a:pt x="173630" y="7778"/>
                </a:lnTo>
                <a:lnTo>
                  <a:pt x="120144" y="22855"/>
                </a:lnTo>
                <a:lnTo>
                  <a:pt x="74358" y="44672"/>
                </a:lnTo>
                <a:lnTo>
                  <a:pt x="38036" y="72163"/>
                </a:lnTo>
                <a:lnTo>
                  <a:pt x="12942" y="104265"/>
                </a:lnTo>
                <a:lnTo>
                  <a:pt x="0" y="152400"/>
                </a:lnTo>
                <a:lnTo>
                  <a:pt x="841" y="164903"/>
                </a:lnTo>
                <a:lnTo>
                  <a:pt x="19950" y="211734"/>
                </a:lnTo>
                <a:lnTo>
                  <a:pt x="48983" y="242419"/>
                </a:lnTo>
                <a:lnTo>
                  <a:pt x="88656" y="268125"/>
                </a:lnTo>
                <a:lnTo>
                  <a:pt x="137204" y="287795"/>
                </a:lnTo>
                <a:lnTo>
                  <a:pt x="192865" y="300372"/>
                </a:lnTo>
                <a:lnTo>
                  <a:pt x="233051" y="304295"/>
                </a:lnTo>
                <a:lnTo>
                  <a:pt x="253873" y="304800"/>
                </a:lnTo>
                <a:lnTo>
                  <a:pt x="274712" y="304295"/>
                </a:lnTo>
                <a:lnTo>
                  <a:pt x="314929" y="300372"/>
                </a:lnTo>
                <a:lnTo>
                  <a:pt x="352764" y="292828"/>
                </a:lnTo>
                <a:lnTo>
                  <a:pt x="403905" y="275405"/>
                </a:lnTo>
                <a:lnTo>
                  <a:pt x="446748" y="251593"/>
                </a:lnTo>
                <a:lnTo>
                  <a:pt x="479532" y="222451"/>
                </a:lnTo>
                <a:lnTo>
                  <a:pt x="500494" y="189034"/>
                </a:lnTo>
                <a:lnTo>
                  <a:pt x="507873" y="152400"/>
                </a:lnTo>
                <a:lnTo>
                  <a:pt x="507031" y="139913"/>
                </a:lnTo>
                <a:lnTo>
                  <a:pt x="487920" y="93118"/>
                </a:lnTo>
                <a:lnTo>
                  <a:pt x="458881" y="62435"/>
                </a:lnTo>
                <a:lnTo>
                  <a:pt x="419195" y="36716"/>
                </a:lnTo>
                <a:lnTo>
                  <a:pt x="370624" y="17028"/>
                </a:lnTo>
                <a:lnTo>
                  <a:pt x="314929" y="4434"/>
                </a:lnTo>
                <a:lnTo>
                  <a:pt x="274712" y="505"/>
                </a:lnTo>
                <a:lnTo>
                  <a:pt x="2538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319014" y="2897123"/>
            <a:ext cx="508270" cy="304800"/>
          </a:xfrm>
          <a:custGeom>
            <a:avLst/>
            <a:gdLst/>
            <a:ahLst/>
            <a:cxnLst/>
            <a:rect l="l" t="t" r="r" b="b"/>
            <a:pathLst>
              <a:path w="507873" h="304800">
                <a:moveTo>
                  <a:pt x="0" y="152400"/>
                </a:moveTo>
                <a:lnTo>
                  <a:pt x="12942" y="104265"/>
                </a:lnTo>
                <a:lnTo>
                  <a:pt x="38036" y="72163"/>
                </a:lnTo>
                <a:lnTo>
                  <a:pt x="74358" y="44672"/>
                </a:lnTo>
                <a:lnTo>
                  <a:pt x="120144" y="22855"/>
                </a:lnTo>
                <a:lnTo>
                  <a:pt x="173630" y="7778"/>
                </a:lnTo>
                <a:lnTo>
                  <a:pt x="212694" y="1997"/>
                </a:lnTo>
                <a:lnTo>
                  <a:pt x="253873" y="0"/>
                </a:lnTo>
                <a:lnTo>
                  <a:pt x="274712" y="505"/>
                </a:lnTo>
                <a:lnTo>
                  <a:pt x="314929" y="4434"/>
                </a:lnTo>
                <a:lnTo>
                  <a:pt x="352764" y="11989"/>
                </a:lnTo>
                <a:lnTo>
                  <a:pt x="403905" y="29431"/>
                </a:lnTo>
                <a:lnTo>
                  <a:pt x="446748" y="53258"/>
                </a:lnTo>
                <a:lnTo>
                  <a:pt x="479532" y="82404"/>
                </a:lnTo>
                <a:lnTo>
                  <a:pt x="500494" y="115807"/>
                </a:lnTo>
                <a:lnTo>
                  <a:pt x="507873" y="152400"/>
                </a:lnTo>
                <a:lnTo>
                  <a:pt x="507031" y="164903"/>
                </a:lnTo>
                <a:lnTo>
                  <a:pt x="487920" y="211734"/>
                </a:lnTo>
                <a:lnTo>
                  <a:pt x="458881" y="242419"/>
                </a:lnTo>
                <a:lnTo>
                  <a:pt x="419195" y="268125"/>
                </a:lnTo>
                <a:lnTo>
                  <a:pt x="370624" y="287795"/>
                </a:lnTo>
                <a:lnTo>
                  <a:pt x="314929" y="300372"/>
                </a:lnTo>
                <a:lnTo>
                  <a:pt x="274712" y="304295"/>
                </a:lnTo>
                <a:lnTo>
                  <a:pt x="253873" y="304800"/>
                </a:lnTo>
                <a:lnTo>
                  <a:pt x="233051" y="304295"/>
                </a:lnTo>
                <a:lnTo>
                  <a:pt x="192865" y="300372"/>
                </a:lnTo>
                <a:lnTo>
                  <a:pt x="155055" y="292828"/>
                </a:lnTo>
                <a:lnTo>
                  <a:pt x="103939" y="275405"/>
                </a:lnTo>
                <a:lnTo>
                  <a:pt x="61112" y="251593"/>
                </a:lnTo>
                <a:lnTo>
                  <a:pt x="28337" y="222451"/>
                </a:lnTo>
                <a:lnTo>
                  <a:pt x="7378" y="189034"/>
                </a:lnTo>
                <a:lnTo>
                  <a:pt x="0" y="15240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18687" y="2939923"/>
            <a:ext cx="109305" cy="219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300" b="1" spc="-10" dirty="0" smtClean="0">
                <a:solidFill>
                  <a:srgbClr val="FFFFFF"/>
                </a:solidFill>
                <a:cs typeface="Calibri"/>
              </a:rPr>
              <a:t>6</a:t>
            </a:r>
            <a:endParaRPr sz="1300">
              <a:solidFill>
                <a:prstClr val="black"/>
              </a:solidFill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275166" y="1653540"/>
            <a:ext cx="596349" cy="3931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388030" y="1659636"/>
            <a:ext cx="404175" cy="4312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319014" y="1677923"/>
            <a:ext cx="508270" cy="304800"/>
          </a:xfrm>
          <a:custGeom>
            <a:avLst/>
            <a:gdLst/>
            <a:ahLst/>
            <a:cxnLst/>
            <a:rect l="l" t="t" r="r" b="b"/>
            <a:pathLst>
              <a:path w="507873" h="304800">
                <a:moveTo>
                  <a:pt x="253873" y="0"/>
                </a:moveTo>
                <a:lnTo>
                  <a:pt x="212694" y="1997"/>
                </a:lnTo>
                <a:lnTo>
                  <a:pt x="173630" y="7778"/>
                </a:lnTo>
                <a:lnTo>
                  <a:pt x="120144" y="22855"/>
                </a:lnTo>
                <a:lnTo>
                  <a:pt x="74358" y="44672"/>
                </a:lnTo>
                <a:lnTo>
                  <a:pt x="38036" y="72163"/>
                </a:lnTo>
                <a:lnTo>
                  <a:pt x="12942" y="104265"/>
                </a:lnTo>
                <a:lnTo>
                  <a:pt x="0" y="152400"/>
                </a:lnTo>
                <a:lnTo>
                  <a:pt x="841" y="164903"/>
                </a:lnTo>
                <a:lnTo>
                  <a:pt x="19950" y="211734"/>
                </a:lnTo>
                <a:lnTo>
                  <a:pt x="48983" y="242419"/>
                </a:lnTo>
                <a:lnTo>
                  <a:pt x="88656" y="268125"/>
                </a:lnTo>
                <a:lnTo>
                  <a:pt x="137204" y="287795"/>
                </a:lnTo>
                <a:lnTo>
                  <a:pt x="192865" y="300372"/>
                </a:lnTo>
                <a:lnTo>
                  <a:pt x="233051" y="304295"/>
                </a:lnTo>
                <a:lnTo>
                  <a:pt x="253873" y="304800"/>
                </a:lnTo>
                <a:lnTo>
                  <a:pt x="274712" y="304295"/>
                </a:lnTo>
                <a:lnTo>
                  <a:pt x="314929" y="300372"/>
                </a:lnTo>
                <a:lnTo>
                  <a:pt x="352764" y="292828"/>
                </a:lnTo>
                <a:lnTo>
                  <a:pt x="403905" y="275405"/>
                </a:lnTo>
                <a:lnTo>
                  <a:pt x="446748" y="251593"/>
                </a:lnTo>
                <a:lnTo>
                  <a:pt x="479532" y="222451"/>
                </a:lnTo>
                <a:lnTo>
                  <a:pt x="500494" y="189034"/>
                </a:lnTo>
                <a:lnTo>
                  <a:pt x="507873" y="152400"/>
                </a:lnTo>
                <a:lnTo>
                  <a:pt x="507031" y="139913"/>
                </a:lnTo>
                <a:lnTo>
                  <a:pt x="487920" y="93118"/>
                </a:lnTo>
                <a:lnTo>
                  <a:pt x="458881" y="62435"/>
                </a:lnTo>
                <a:lnTo>
                  <a:pt x="419195" y="36716"/>
                </a:lnTo>
                <a:lnTo>
                  <a:pt x="370624" y="17028"/>
                </a:lnTo>
                <a:lnTo>
                  <a:pt x="314929" y="4434"/>
                </a:lnTo>
                <a:lnTo>
                  <a:pt x="274712" y="505"/>
                </a:lnTo>
                <a:lnTo>
                  <a:pt x="2538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319014" y="1677923"/>
            <a:ext cx="508270" cy="304800"/>
          </a:xfrm>
          <a:custGeom>
            <a:avLst/>
            <a:gdLst/>
            <a:ahLst/>
            <a:cxnLst/>
            <a:rect l="l" t="t" r="r" b="b"/>
            <a:pathLst>
              <a:path w="507873" h="304800">
                <a:moveTo>
                  <a:pt x="0" y="152400"/>
                </a:moveTo>
                <a:lnTo>
                  <a:pt x="12942" y="104265"/>
                </a:lnTo>
                <a:lnTo>
                  <a:pt x="38036" y="72163"/>
                </a:lnTo>
                <a:lnTo>
                  <a:pt x="74358" y="44672"/>
                </a:lnTo>
                <a:lnTo>
                  <a:pt x="120144" y="22855"/>
                </a:lnTo>
                <a:lnTo>
                  <a:pt x="173630" y="7778"/>
                </a:lnTo>
                <a:lnTo>
                  <a:pt x="212694" y="1997"/>
                </a:lnTo>
                <a:lnTo>
                  <a:pt x="253873" y="0"/>
                </a:lnTo>
                <a:lnTo>
                  <a:pt x="274712" y="505"/>
                </a:lnTo>
                <a:lnTo>
                  <a:pt x="314929" y="4434"/>
                </a:lnTo>
                <a:lnTo>
                  <a:pt x="352764" y="11989"/>
                </a:lnTo>
                <a:lnTo>
                  <a:pt x="403905" y="29431"/>
                </a:lnTo>
                <a:lnTo>
                  <a:pt x="446748" y="53258"/>
                </a:lnTo>
                <a:lnTo>
                  <a:pt x="479532" y="82404"/>
                </a:lnTo>
                <a:lnTo>
                  <a:pt x="500494" y="115807"/>
                </a:lnTo>
                <a:lnTo>
                  <a:pt x="507873" y="152400"/>
                </a:lnTo>
                <a:lnTo>
                  <a:pt x="507031" y="164903"/>
                </a:lnTo>
                <a:lnTo>
                  <a:pt x="487920" y="211734"/>
                </a:lnTo>
                <a:lnTo>
                  <a:pt x="458881" y="242419"/>
                </a:lnTo>
                <a:lnTo>
                  <a:pt x="419195" y="268125"/>
                </a:lnTo>
                <a:lnTo>
                  <a:pt x="370624" y="287795"/>
                </a:lnTo>
                <a:lnTo>
                  <a:pt x="314929" y="300372"/>
                </a:lnTo>
                <a:lnTo>
                  <a:pt x="274712" y="304295"/>
                </a:lnTo>
                <a:lnTo>
                  <a:pt x="253873" y="304800"/>
                </a:lnTo>
                <a:lnTo>
                  <a:pt x="233051" y="304295"/>
                </a:lnTo>
                <a:lnTo>
                  <a:pt x="192865" y="300372"/>
                </a:lnTo>
                <a:lnTo>
                  <a:pt x="155055" y="292828"/>
                </a:lnTo>
                <a:lnTo>
                  <a:pt x="103939" y="275405"/>
                </a:lnTo>
                <a:lnTo>
                  <a:pt x="61112" y="251593"/>
                </a:lnTo>
                <a:lnTo>
                  <a:pt x="28337" y="222451"/>
                </a:lnTo>
                <a:lnTo>
                  <a:pt x="7378" y="189034"/>
                </a:lnTo>
                <a:lnTo>
                  <a:pt x="0" y="15240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518687" y="1720723"/>
            <a:ext cx="109305" cy="219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300" b="1" spc="-10" dirty="0" smtClean="0">
                <a:solidFill>
                  <a:srgbClr val="FFFFFF"/>
                </a:solidFill>
                <a:cs typeface="Calibri"/>
              </a:rPr>
              <a:t>4</a:t>
            </a:r>
            <a:endParaRPr sz="1300">
              <a:solidFill>
                <a:prstClr val="black"/>
              </a:solidFill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82361" y="1802893"/>
            <a:ext cx="597874" cy="3931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96749" y="1808989"/>
            <a:ext cx="404176" cy="4312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27066" y="1826386"/>
            <a:ext cx="508264" cy="304800"/>
          </a:xfrm>
          <a:custGeom>
            <a:avLst/>
            <a:gdLst/>
            <a:ahLst/>
            <a:cxnLst/>
            <a:rect l="l" t="t" r="r" b="b"/>
            <a:pathLst>
              <a:path w="507867" h="304800">
                <a:moveTo>
                  <a:pt x="253931" y="0"/>
                </a:moveTo>
                <a:lnTo>
                  <a:pt x="212741" y="1993"/>
                </a:lnTo>
                <a:lnTo>
                  <a:pt x="173668" y="7766"/>
                </a:lnTo>
                <a:lnTo>
                  <a:pt x="120169" y="22825"/>
                </a:lnTo>
                <a:lnTo>
                  <a:pt x="74373" y="44624"/>
                </a:lnTo>
                <a:lnTo>
                  <a:pt x="38043" y="72107"/>
                </a:lnTo>
                <a:lnTo>
                  <a:pt x="12945" y="104217"/>
                </a:lnTo>
                <a:lnTo>
                  <a:pt x="0" y="152400"/>
                </a:lnTo>
                <a:lnTo>
                  <a:pt x="841" y="164903"/>
                </a:lnTo>
                <a:lnTo>
                  <a:pt x="19954" y="211734"/>
                </a:lnTo>
                <a:lnTo>
                  <a:pt x="48992" y="242419"/>
                </a:lnTo>
                <a:lnTo>
                  <a:pt x="88674" y="268125"/>
                </a:lnTo>
                <a:lnTo>
                  <a:pt x="137233" y="287795"/>
                </a:lnTo>
                <a:lnTo>
                  <a:pt x="192907" y="300372"/>
                </a:lnTo>
                <a:lnTo>
                  <a:pt x="233104" y="304295"/>
                </a:lnTo>
                <a:lnTo>
                  <a:pt x="253931" y="304800"/>
                </a:lnTo>
                <a:lnTo>
                  <a:pt x="274758" y="304295"/>
                </a:lnTo>
                <a:lnTo>
                  <a:pt x="314955" y="300372"/>
                </a:lnTo>
                <a:lnTo>
                  <a:pt x="352775" y="292828"/>
                </a:lnTo>
                <a:lnTo>
                  <a:pt x="403903" y="275405"/>
                </a:lnTo>
                <a:lnTo>
                  <a:pt x="446741" y="251593"/>
                </a:lnTo>
                <a:lnTo>
                  <a:pt x="479524" y="222451"/>
                </a:lnTo>
                <a:lnTo>
                  <a:pt x="500487" y="189034"/>
                </a:lnTo>
                <a:lnTo>
                  <a:pt x="507867" y="152400"/>
                </a:lnTo>
                <a:lnTo>
                  <a:pt x="507026" y="139896"/>
                </a:lnTo>
                <a:lnTo>
                  <a:pt x="487912" y="93065"/>
                </a:lnTo>
                <a:lnTo>
                  <a:pt x="458873" y="62380"/>
                </a:lnTo>
                <a:lnTo>
                  <a:pt x="419190" y="36674"/>
                </a:lnTo>
                <a:lnTo>
                  <a:pt x="370630" y="17004"/>
                </a:lnTo>
                <a:lnTo>
                  <a:pt x="314955" y="4427"/>
                </a:lnTo>
                <a:lnTo>
                  <a:pt x="274758" y="504"/>
                </a:lnTo>
                <a:lnTo>
                  <a:pt x="2539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27066" y="1826386"/>
            <a:ext cx="508264" cy="304800"/>
          </a:xfrm>
          <a:custGeom>
            <a:avLst/>
            <a:gdLst/>
            <a:ahLst/>
            <a:cxnLst/>
            <a:rect l="l" t="t" r="r" b="b"/>
            <a:pathLst>
              <a:path w="507867" h="304800">
                <a:moveTo>
                  <a:pt x="0" y="152400"/>
                </a:moveTo>
                <a:lnTo>
                  <a:pt x="12945" y="104217"/>
                </a:lnTo>
                <a:lnTo>
                  <a:pt x="38043" y="72107"/>
                </a:lnTo>
                <a:lnTo>
                  <a:pt x="74373" y="44624"/>
                </a:lnTo>
                <a:lnTo>
                  <a:pt x="120169" y="22825"/>
                </a:lnTo>
                <a:lnTo>
                  <a:pt x="173668" y="7766"/>
                </a:lnTo>
                <a:lnTo>
                  <a:pt x="212741" y="1993"/>
                </a:lnTo>
                <a:lnTo>
                  <a:pt x="253931" y="0"/>
                </a:lnTo>
                <a:lnTo>
                  <a:pt x="274758" y="504"/>
                </a:lnTo>
                <a:lnTo>
                  <a:pt x="314955" y="4427"/>
                </a:lnTo>
                <a:lnTo>
                  <a:pt x="352775" y="11971"/>
                </a:lnTo>
                <a:lnTo>
                  <a:pt x="403903" y="29394"/>
                </a:lnTo>
                <a:lnTo>
                  <a:pt x="446741" y="53206"/>
                </a:lnTo>
                <a:lnTo>
                  <a:pt x="479524" y="82348"/>
                </a:lnTo>
                <a:lnTo>
                  <a:pt x="500487" y="115765"/>
                </a:lnTo>
                <a:lnTo>
                  <a:pt x="507867" y="152400"/>
                </a:lnTo>
                <a:lnTo>
                  <a:pt x="507026" y="164903"/>
                </a:lnTo>
                <a:lnTo>
                  <a:pt x="487912" y="211734"/>
                </a:lnTo>
                <a:lnTo>
                  <a:pt x="458873" y="242419"/>
                </a:lnTo>
                <a:lnTo>
                  <a:pt x="419190" y="268125"/>
                </a:lnTo>
                <a:lnTo>
                  <a:pt x="370630" y="287795"/>
                </a:lnTo>
                <a:lnTo>
                  <a:pt x="314955" y="300372"/>
                </a:lnTo>
                <a:lnTo>
                  <a:pt x="274758" y="304295"/>
                </a:lnTo>
                <a:lnTo>
                  <a:pt x="253931" y="304800"/>
                </a:lnTo>
                <a:lnTo>
                  <a:pt x="233104" y="304295"/>
                </a:lnTo>
                <a:lnTo>
                  <a:pt x="192907" y="300372"/>
                </a:lnTo>
                <a:lnTo>
                  <a:pt x="155088" y="292828"/>
                </a:lnTo>
                <a:lnTo>
                  <a:pt x="103961" y="275405"/>
                </a:lnTo>
                <a:lnTo>
                  <a:pt x="61124" y="251593"/>
                </a:lnTo>
                <a:lnTo>
                  <a:pt x="28342" y="222451"/>
                </a:lnTo>
                <a:lnTo>
                  <a:pt x="7379" y="189034"/>
                </a:lnTo>
                <a:lnTo>
                  <a:pt x="0" y="15240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25882" y="1869186"/>
            <a:ext cx="109305" cy="219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300" b="1" spc="-10" dirty="0" smtClean="0">
                <a:solidFill>
                  <a:srgbClr val="FFFFFF"/>
                </a:solidFill>
                <a:cs typeface="Calibri"/>
              </a:rPr>
              <a:t>3</a:t>
            </a:r>
            <a:endParaRPr sz="1300">
              <a:solidFill>
                <a:prstClr val="black"/>
              </a:solidFill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151572" y="4977385"/>
            <a:ext cx="3436257" cy="49987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002630" y="4977384"/>
            <a:ext cx="1784473" cy="56540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197455" y="5003800"/>
            <a:ext cx="3343983" cy="408050"/>
          </a:xfrm>
          <a:custGeom>
            <a:avLst/>
            <a:gdLst/>
            <a:ahLst/>
            <a:cxnLst/>
            <a:rect l="l" t="t" r="r" b="b"/>
            <a:pathLst>
              <a:path w="3341370" h="408050">
                <a:moveTo>
                  <a:pt x="3273298" y="0"/>
                </a:moveTo>
                <a:lnTo>
                  <a:pt x="59639" y="501"/>
                </a:lnTo>
                <a:lnTo>
                  <a:pt x="22035" y="17852"/>
                </a:lnTo>
                <a:lnTo>
                  <a:pt x="1537" y="53510"/>
                </a:lnTo>
                <a:lnTo>
                  <a:pt x="0" y="67944"/>
                </a:lnTo>
                <a:lnTo>
                  <a:pt x="511" y="348381"/>
                </a:lnTo>
                <a:lnTo>
                  <a:pt x="17842" y="385984"/>
                </a:lnTo>
                <a:lnTo>
                  <a:pt x="53485" y="406510"/>
                </a:lnTo>
                <a:lnTo>
                  <a:pt x="67945" y="408050"/>
                </a:lnTo>
                <a:lnTo>
                  <a:pt x="3281794" y="407525"/>
                </a:lnTo>
                <a:lnTo>
                  <a:pt x="3319341" y="390115"/>
                </a:lnTo>
                <a:lnTo>
                  <a:pt x="3339832" y="354431"/>
                </a:lnTo>
                <a:lnTo>
                  <a:pt x="3341370" y="339978"/>
                </a:lnTo>
                <a:lnTo>
                  <a:pt x="3340856" y="59569"/>
                </a:lnTo>
                <a:lnTo>
                  <a:pt x="3323468" y="22047"/>
                </a:lnTo>
                <a:lnTo>
                  <a:pt x="3287763" y="1540"/>
                </a:lnTo>
                <a:lnTo>
                  <a:pt x="327329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4197455" y="5003800"/>
            <a:ext cx="3343983" cy="408050"/>
          </a:xfrm>
          <a:custGeom>
            <a:avLst/>
            <a:gdLst/>
            <a:ahLst/>
            <a:cxnLst/>
            <a:rect l="l" t="t" r="r" b="b"/>
            <a:pathLst>
              <a:path w="3341370" h="408050">
                <a:moveTo>
                  <a:pt x="0" y="67944"/>
                </a:moveTo>
                <a:lnTo>
                  <a:pt x="12875" y="28138"/>
                </a:lnTo>
                <a:lnTo>
                  <a:pt x="45737" y="3709"/>
                </a:lnTo>
                <a:lnTo>
                  <a:pt x="3273298" y="0"/>
                </a:lnTo>
                <a:lnTo>
                  <a:pt x="3287763" y="1540"/>
                </a:lnTo>
                <a:lnTo>
                  <a:pt x="3323468" y="22047"/>
                </a:lnTo>
                <a:lnTo>
                  <a:pt x="3340856" y="59569"/>
                </a:lnTo>
                <a:lnTo>
                  <a:pt x="3341370" y="339978"/>
                </a:lnTo>
                <a:lnTo>
                  <a:pt x="3339832" y="354431"/>
                </a:lnTo>
                <a:lnTo>
                  <a:pt x="3319341" y="390115"/>
                </a:lnTo>
                <a:lnTo>
                  <a:pt x="3281794" y="407525"/>
                </a:lnTo>
                <a:lnTo>
                  <a:pt x="67945" y="408050"/>
                </a:lnTo>
                <a:lnTo>
                  <a:pt x="53485" y="406510"/>
                </a:lnTo>
                <a:lnTo>
                  <a:pt x="17842" y="385984"/>
                </a:lnTo>
                <a:lnTo>
                  <a:pt x="511" y="348381"/>
                </a:lnTo>
                <a:lnTo>
                  <a:pt x="0" y="67944"/>
                </a:lnTo>
                <a:close/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171163" y="5056633"/>
            <a:ext cx="1398728" cy="299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b="1" spc="-25" dirty="0" smtClean="0">
                <a:solidFill>
                  <a:srgbClr val="FFFFFF"/>
                </a:solidFill>
                <a:cs typeface="Calibri"/>
              </a:rPr>
              <a:t>P</a:t>
            </a:r>
            <a:r>
              <a:rPr b="1" dirty="0" smtClean="0">
                <a:solidFill>
                  <a:srgbClr val="FFFFFF"/>
                </a:solidFill>
                <a:cs typeface="Calibri"/>
              </a:rPr>
              <a:t>e</a:t>
            </a:r>
            <a:r>
              <a:rPr b="1" spc="5" dirty="0" smtClean="0">
                <a:solidFill>
                  <a:srgbClr val="FFFFFF"/>
                </a:solidFill>
                <a:cs typeface="Calibri"/>
              </a:rPr>
              <a:t>n</a:t>
            </a:r>
            <a:r>
              <a:rPr b="1" spc="-40" dirty="0" smtClean="0">
                <a:solidFill>
                  <a:srgbClr val="FFFFFF"/>
                </a:solidFill>
                <a:cs typeface="Calibri"/>
              </a:rPr>
              <a:t>g</a:t>
            </a:r>
            <a:r>
              <a:rPr b="1" dirty="0" smtClean="0">
                <a:solidFill>
                  <a:srgbClr val="FFFFFF"/>
                </a:solidFill>
                <a:cs typeface="Calibri"/>
              </a:rPr>
              <a:t>adaan</a:t>
            </a:r>
            <a:r>
              <a:rPr b="1" spc="-35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b="1" dirty="0" smtClean="0">
                <a:solidFill>
                  <a:srgbClr val="FFFFFF"/>
                </a:solidFill>
                <a:cs typeface="Calibri"/>
              </a:rPr>
              <a:t>BU</a:t>
            </a:r>
            <a:endParaRPr>
              <a:solidFill>
                <a:prstClr val="black"/>
              </a:solidFill>
              <a:cs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66245" y="5839968"/>
            <a:ext cx="1714316" cy="39776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414851" y="5861303"/>
            <a:ext cx="1252183" cy="40538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11772" y="5865813"/>
            <a:ext cx="1622270" cy="306387"/>
          </a:xfrm>
          <a:custGeom>
            <a:avLst/>
            <a:gdLst/>
            <a:ahLst/>
            <a:cxnLst/>
            <a:rect l="l" t="t" r="r" b="b"/>
            <a:pathLst>
              <a:path w="1621002" h="306387">
                <a:moveTo>
                  <a:pt x="1569821" y="0"/>
                </a:moveTo>
                <a:lnTo>
                  <a:pt x="41118" y="968"/>
                </a:lnTo>
                <a:lnTo>
                  <a:pt x="7724" y="24051"/>
                </a:lnTo>
                <a:lnTo>
                  <a:pt x="0" y="51066"/>
                </a:lnTo>
                <a:lnTo>
                  <a:pt x="969" y="265272"/>
                </a:lnTo>
                <a:lnTo>
                  <a:pt x="24056" y="298666"/>
                </a:lnTo>
                <a:lnTo>
                  <a:pt x="51066" y="306387"/>
                </a:lnTo>
                <a:lnTo>
                  <a:pt x="1579888" y="305403"/>
                </a:lnTo>
                <a:lnTo>
                  <a:pt x="1613292" y="282309"/>
                </a:lnTo>
                <a:lnTo>
                  <a:pt x="1621002" y="255320"/>
                </a:lnTo>
                <a:lnTo>
                  <a:pt x="1620017" y="41036"/>
                </a:lnTo>
                <a:lnTo>
                  <a:pt x="1596893" y="7704"/>
                </a:lnTo>
                <a:lnTo>
                  <a:pt x="1569821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11772" y="5865813"/>
            <a:ext cx="1622270" cy="306387"/>
          </a:xfrm>
          <a:custGeom>
            <a:avLst/>
            <a:gdLst/>
            <a:ahLst/>
            <a:cxnLst/>
            <a:rect l="l" t="t" r="r" b="b"/>
            <a:pathLst>
              <a:path w="1621002" h="306387">
                <a:moveTo>
                  <a:pt x="0" y="51066"/>
                </a:moveTo>
                <a:lnTo>
                  <a:pt x="16520" y="13460"/>
                </a:lnTo>
                <a:lnTo>
                  <a:pt x="1569821" y="0"/>
                </a:lnTo>
                <a:lnTo>
                  <a:pt x="1584146" y="2021"/>
                </a:lnTo>
                <a:lnTo>
                  <a:pt x="1615395" y="27781"/>
                </a:lnTo>
                <a:lnTo>
                  <a:pt x="1621002" y="255320"/>
                </a:lnTo>
                <a:lnTo>
                  <a:pt x="1618980" y="269595"/>
                </a:lnTo>
                <a:lnTo>
                  <a:pt x="1593180" y="300783"/>
                </a:lnTo>
                <a:lnTo>
                  <a:pt x="51066" y="306387"/>
                </a:lnTo>
                <a:lnTo>
                  <a:pt x="36781" y="304361"/>
                </a:lnTo>
                <a:lnTo>
                  <a:pt x="5577" y="278550"/>
                </a:lnTo>
                <a:lnTo>
                  <a:pt x="0" y="51066"/>
                </a:lnTo>
                <a:close/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35749" y="5919826"/>
            <a:ext cx="974216" cy="203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200" b="1" spc="-15" dirty="0" smtClean="0">
                <a:solidFill>
                  <a:srgbClr val="FFFFFF"/>
                </a:solidFill>
                <a:cs typeface="Calibri"/>
              </a:rPr>
              <a:t>B</a:t>
            </a:r>
            <a:r>
              <a:rPr sz="1200" b="1" dirty="0" smtClean="0">
                <a:solidFill>
                  <a:srgbClr val="FFFFFF"/>
                </a:solidFill>
                <a:cs typeface="Calibri"/>
              </a:rPr>
              <a:t>A</a:t>
            </a:r>
            <a:r>
              <a:rPr sz="1200" b="1" spc="-25" dirty="0" smtClean="0">
                <a:solidFill>
                  <a:srgbClr val="FFFFFF"/>
                </a:solidFill>
                <a:cs typeface="Calibri"/>
              </a:rPr>
              <a:t>D</a:t>
            </a:r>
            <a:r>
              <a:rPr sz="1200" b="1" dirty="0" smtClean="0">
                <a:solidFill>
                  <a:srgbClr val="FFFFFF"/>
                </a:solidFill>
                <a:cs typeface="Calibri"/>
              </a:rPr>
              <a:t>AN</a:t>
            </a:r>
            <a:r>
              <a:rPr sz="1200" b="1" spc="-5" dirty="0" smtClean="0">
                <a:solidFill>
                  <a:srgbClr val="FFFFFF"/>
                </a:solidFill>
                <a:cs typeface="Calibri"/>
              </a:rPr>
              <a:t> U</a:t>
            </a:r>
            <a:r>
              <a:rPr sz="1200" b="1" spc="-20" dirty="0" smtClean="0">
                <a:solidFill>
                  <a:srgbClr val="FFFFFF"/>
                </a:solidFill>
                <a:cs typeface="Calibri"/>
              </a:rPr>
              <a:t>S</a:t>
            </a:r>
            <a:r>
              <a:rPr sz="1200" b="1" dirty="0" smtClean="0">
                <a:solidFill>
                  <a:srgbClr val="FFFFFF"/>
                </a:solidFill>
                <a:cs typeface="Calibri"/>
              </a:rPr>
              <a:t>AHA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63195" y="5443728"/>
            <a:ext cx="1706690" cy="41300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419428" y="5458968"/>
            <a:ext cx="1229305" cy="43129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209663" y="5469002"/>
            <a:ext cx="1613703" cy="322199"/>
          </a:xfrm>
          <a:custGeom>
            <a:avLst/>
            <a:gdLst/>
            <a:ahLst/>
            <a:cxnLst/>
            <a:rect l="l" t="t" r="r" b="b"/>
            <a:pathLst>
              <a:path w="1612442" h="322199">
                <a:moveTo>
                  <a:pt x="1558721" y="0"/>
                </a:moveTo>
                <a:lnTo>
                  <a:pt x="39721" y="1835"/>
                </a:lnTo>
                <a:lnTo>
                  <a:pt x="7391" y="26445"/>
                </a:lnTo>
                <a:lnTo>
                  <a:pt x="0" y="53593"/>
                </a:lnTo>
                <a:lnTo>
                  <a:pt x="1858" y="282550"/>
                </a:lnTo>
                <a:lnTo>
                  <a:pt x="26521" y="314822"/>
                </a:lnTo>
                <a:lnTo>
                  <a:pt x="53708" y="322199"/>
                </a:lnTo>
                <a:lnTo>
                  <a:pt x="1572807" y="320338"/>
                </a:lnTo>
                <a:lnTo>
                  <a:pt x="1605075" y="295674"/>
                </a:lnTo>
                <a:lnTo>
                  <a:pt x="1612442" y="268490"/>
                </a:lnTo>
                <a:lnTo>
                  <a:pt x="1610604" y="39633"/>
                </a:lnTo>
                <a:lnTo>
                  <a:pt x="1585957" y="7377"/>
                </a:lnTo>
                <a:lnTo>
                  <a:pt x="155872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209663" y="5469002"/>
            <a:ext cx="1613703" cy="322199"/>
          </a:xfrm>
          <a:custGeom>
            <a:avLst/>
            <a:gdLst/>
            <a:ahLst/>
            <a:cxnLst/>
            <a:rect l="l" t="t" r="r" b="b"/>
            <a:pathLst>
              <a:path w="1612442" h="322199">
                <a:moveTo>
                  <a:pt x="0" y="53593"/>
                </a:moveTo>
                <a:lnTo>
                  <a:pt x="15854" y="15575"/>
                </a:lnTo>
                <a:lnTo>
                  <a:pt x="1558721" y="0"/>
                </a:lnTo>
                <a:lnTo>
                  <a:pt x="1573076" y="1930"/>
                </a:lnTo>
                <a:lnTo>
                  <a:pt x="1605235" y="26746"/>
                </a:lnTo>
                <a:lnTo>
                  <a:pt x="1612442" y="268490"/>
                </a:lnTo>
                <a:lnTo>
                  <a:pt x="1610515" y="282812"/>
                </a:lnTo>
                <a:lnTo>
                  <a:pt x="1585708" y="314953"/>
                </a:lnTo>
                <a:lnTo>
                  <a:pt x="53708" y="322199"/>
                </a:lnTo>
                <a:lnTo>
                  <a:pt x="39384" y="320268"/>
                </a:lnTo>
                <a:lnTo>
                  <a:pt x="7241" y="295446"/>
                </a:lnTo>
                <a:lnTo>
                  <a:pt x="0" y="53593"/>
                </a:lnTo>
                <a:close/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48865" y="5520945"/>
            <a:ext cx="934816" cy="219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300" b="1" spc="-20" dirty="0" smtClean="0">
                <a:solidFill>
                  <a:srgbClr val="FFFFFF"/>
                </a:solidFill>
                <a:cs typeface="Calibri"/>
              </a:rPr>
              <a:t>P</a:t>
            </a:r>
            <a:r>
              <a:rPr sz="1300" b="1" spc="-10" dirty="0" smtClean="0">
                <a:solidFill>
                  <a:srgbClr val="FFFFFF"/>
                </a:solidFill>
                <a:cs typeface="Calibri"/>
              </a:rPr>
              <a:t>EMERIN</a:t>
            </a:r>
            <a:r>
              <a:rPr sz="1300" b="1" spc="-114" dirty="0" smtClean="0">
                <a:solidFill>
                  <a:srgbClr val="FFFFFF"/>
                </a:solidFill>
                <a:cs typeface="Calibri"/>
              </a:rPr>
              <a:t>T</a:t>
            </a:r>
            <a:r>
              <a:rPr sz="1300" b="1" spc="-20" dirty="0" smtClean="0">
                <a:solidFill>
                  <a:srgbClr val="FFFFFF"/>
                </a:solidFill>
                <a:cs typeface="Calibri"/>
              </a:rPr>
              <a:t>A</a:t>
            </a:r>
            <a:r>
              <a:rPr sz="1300" b="1" spc="-10" dirty="0" smtClean="0">
                <a:solidFill>
                  <a:srgbClr val="FFFFFF"/>
                </a:solidFill>
                <a:cs typeface="Calibri"/>
              </a:rPr>
              <a:t>H</a:t>
            </a:r>
            <a:endParaRPr sz="1300">
              <a:solidFill>
                <a:prstClr val="black"/>
              </a:solidFill>
              <a:cs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3982276" y="989076"/>
            <a:ext cx="3605554" cy="60197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4009729" y="1019556"/>
            <a:ext cx="3459135" cy="58826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4028032" y="1014602"/>
            <a:ext cx="3513407" cy="510794"/>
          </a:xfrm>
          <a:custGeom>
            <a:avLst/>
            <a:gdLst/>
            <a:ahLst/>
            <a:cxnLst/>
            <a:rect l="l" t="t" r="r" b="b"/>
            <a:pathLst>
              <a:path w="3510661" h="510794">
                <a:moveTo>
                  <a:pt x="3425443" y="0"/>
                </a:moveTo>
                <a:lnTo>
                  <a:pt x="78090" y="283"/>
                </a:lnTo>
                <a:lnTo>
                  <a:pt x="38415" y="13934"/>
                </a:lnTo>
                <a:lnTo>
                  <a:pt x="10530" y="44057"/>
                </a:lnTo>
                <a:lnTo>
                  <a:pt x="0" y="85089"/>
                </a:lnTo>
                <a:lnTo>
                  <a:pt x="283" y="432703"/>
                </a:lnTo>
                <a:lnTo>
                  <a:pt x="13934" y="472378"/>
                </a:lnTo>
                <a:lnTo>
                  <a:pt x="44057" y="500263"/>
                </a:lnTo>
                <a:lnTo>
                  <a:pt x="85089" y="510794"/>
                </a:lnTo>
                <a:lnTo>
                  <a:pt x="3432542" y="510502"/>
                </a:lnTo>
                <a:lnTo>
                  <a:pt x="3472209" y="496825"/>
                </a:lnTo>
                <a:lnTo>
                  <a:pt x="3500115" y="466709"/>
                </a:lnTo>
                <a:lnTo>
                  <a:pt x="3510661" y="425704"/>
                </a:lnTo>
                <a:lnTo>
                  <a:pt x="3510368" y="77992"/>
                </a:lnTo>
                <a:lnTo>
                  <a:pt x="3496653" y="38363"/>
                </a:lnTo>
                <a:lnTo>
                  <a:pt x="3466479" y="10515"/>
                </a:lnTo>
                <a:lnTo>
                  <a:pt x="342544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4028032" y="1014602"/>
            <a:ext cx="3513407" cy="510794"/>
          </a:xfrm>
          <a:custGeom>
            <a:avLst/>
            <a:gdLst/>
            <a:ahLst/>
            <a:cxnLst/>
            <a:rect l="l" t="t" r="r" b="b"/>
            <a:pathLst>
              <a:path w="3510661" h="510794">
                <a:moveTo>
                  <a:pt x="0" y="85089"/>
                </a:moveTo>
                <a:lnTo>
                  <a:pt x="10530" y="44057"/>
                </a:lnTo>
                <a:lnTo>
                  <a:pt x="38415" y="13934"/>
                </a:lnTo>
                <a:lnTo>
                  <a:pt x="78090" y="283"/>
                </a:lnTo>
                <a:lnTo>
                  <a:pt x="3425443" y="0"/>
                </a:lnTo>
                <a:lnTo>
                  <a:pt x="3439983" y="1236"/>
                </a:lnTo>
                <a:lnTo>
                  <a:pt x="3478020" y="18146"/>
                </a:lnTo>
                <a:lnTo>
                  <a:pt x="3503330" y="50538"/>
                </a:lnTo>
                <a:lnTo>
                  <a:pt x="3510661" y="425704"/>
                </a:lnTo>
                <a:lnTo>
                  <a:pt x="3509420" y="440239"/>
                </a:lnTo>
                <a:lnTo>
                  <a:pt x="3492465" y="478232"/>
                </a:lnTo>
                <a:lnTo>
                  <a:pt x="3460017" y="503485"/>
                </a:lnTo>
                <a:lnTo>
                  <a:pt x="85089" y="510794"/>
                </a:lnTo>
                <a:lnTo>
                  <a:pt x="70543" y="509555"/>
                </a:lnTo>
                <a:lnTo>
                  <a:pt x="32529" y="492621"/>
                </a:lnTo>
                <a:lnTo>
                  <a:pt x="7279" y="460189"/>
                </a:lnTo>
                <a:lnTo>
                  <a:pt x="0" y="85089"/>
                </a:lnTo>
                <a:close/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132125" y="1078357"/>
            <a:ext cx="3185745" cy="3860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200" dirty="0" smtClean="0">
                <a:solidFill>
                  <a:srgbClr val="FFFFFF"/>
                </a:solidFill>
                <a:cs typeface="Calibri"/>
              </a:rPr>
              <a:t>Men</a:t>
            </a:r>
            <a:r>
              <a:rPr sz="1200" spc="-15" dirty="0" smtClean="0">
                <a:solidFill>
                  <a:srgbClr val="FFFFFF"/>
                </a:solidFill>
                <a:cs typeface="Calibri"/>
              </a:rPr>
              <a:t>g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e</a:t>
            </a:r>
            <a:r>
              <a:rPr sz="1200" spc="-15" dirty="0" smtClean="0">
                <a:solidFill>
                  <a:srgbClr val="FFFFFF"/>
                </a:solidFill>
                <a:cs typeface="Calibri"/>
              </a:rPr>
              <a:t>v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al</a:t>
            </a:r>
            <a:r>
              <a:rPr sz="1200" spc="-10" dirty="0" smtClean="0">
                <a:solidFill>
                  <a:srgbClr val="FFFFFF"/>
                </a:solidFill>
                <a:cs typeface="Calibri"/>
              </a:rPr>
              <a:t>u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asi</a:t>
            </a:r>
            <a:r>
              <a:rPr sz="1200" spc="-20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se</a:t>
            </a:r>
            <a:r>
              <a:rPr sz="1200" spc="-20" dirty="0" smtClean="0">
                <a:solidFill>
                  <a:srgbClr val="FFFFFF"/>
                </a:solidFill>
                <a:cs typeface="Calibri"/>
              </a:rPr>
              <a:t>c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a</a:t>
            </a:r>
            <a:r>
              <a:rPr sz="1200" spc="-25" dirty="0" smtClean="0">
                <a:solidFill>
                  <a:srgbClr val="FFFFFF"/>
                </a:solidFill>
                <a:cs typeface="Calibri"/>
              </a:rPr>
              <a:t>r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a</a:t>
            </a:r>
            <a:r>
              <a:rPr sz="1200" spc="5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mendalam</a:t>
            </a:r>
            <a:r>
              <a:rPr sz="1200" spc="-20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Do</a:t>
            </a:r>
            <a:r>
              <a:rPr sz="1200" spc="-20" dirty="0" smtClean="0">
                <a:solidFill>
                  <a:srgbClr val="FFFFFF"/>
                </a:solidFill>
                <a:cs typeface="Calibri"/>
              </a:rPr>
              <a:t>k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umen P</a:t>
            </a:r>
            <a:r>
              <a:rPr sz="1200" spc="-25" dirty="0" smtClean="0">
                <a:solidFill>
                  <a:srgbClr val="FFFFFF"/>
                </a:solidFill>
                <a:cs typeface="Calibri"/>
              </a:rPr>
              <a:t>r</a:t>
            </a:r>
            <a:r>
              <a:rPr sz="1200" spc="-15" dirty="0" smtClean="0">
                <a:solidFill>
                  <a:srgbClr val="FFFFFF"/>
                </a:solidFill>
                <a:cs typeface="Calibri"/>
              </a:rPr>
              <a:t>a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tsu</a:t>
            </a:r>
            <a:r>
              <a:rPr sz="1200" spc="5" dirty="0" smtClean="0">
                <a:solidFill>
                  <a:srgbClr val="FFFFFF"/>
                </a:solidFill>
                <a:cs typeface="Calibri"/>
              </a:rPr>
              <a:t>d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i</a:t>
            </a:r>
            <a:endParaRPr sz="1200">
              <a:solidFill>
                <a:prstClr val="black"/>
              </a:solidFill>
              <a:cs typeface="Calibri"/>
            </a:endParaRPr>
          </a:p>
          <a:p>
            <a:pPr marL="12700"/>
            <a:r>
              <a:rPr sz="1200" spc="-35" dirty="0" smtClean="0">
                <a:solidFill>
                  <a:srgbClr val="FFFFFF"/>
                </a:solidFill>
                <a:cs typeface="Calibri"/>
              </a:rPr>
              <a:t>K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el</a:t>
            </a:r>
            <a:r>
              <a:rPr sz="1200" spc="-20" dirty="0" smtClean="0">
                <a:solidFill>
                  <a:srgbClr val="FFFFFF"/>
                </a:solidFill>
                <a:cs typeface="Calibri"/>
              </a:rPr>
              <a:t>a</a:t>
            </a:r>
            <a:r>
              <a:rPr sz="1200" spc="-30" dirty="0" smtClean="0">
                <a:solidFill>
                  <a:srgbClr val="FFFFFF"/>
                </a:solidFill>
                <a:cs typeface="Calibri"/>
              </a:rPr>
              <a:t>y</a:t>
            </a:r>
            <a:r>
              <a:rPr sz="1200" spc="-10" dirty="0" smtClean="0">
                <a:solidFill>
                  <a:srgbClr val="FFFFFF"/>
                </a:solidFill>
                <a:cs typeface="Calibri"/>
              </a:rPr>
              <a:t>a</a:t>
            </a:r>
            <a:r>
              <a:rPr sz="1200" spc="-40" dirty="0" smtClean="0">
                <a:solidFill>
                  <a:srgbClr val="FFFFFF"/>
                </a:solidFill>
                <a:cs typeface="Calibri"/>
              </a:rPr>
              <a:t>k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an </a:t>
            </a:r>
            <a:r>
              <a:rPr sz="1200" spc="-5" dirty="0" smtClean="0">
                <a:solidFill>
                  <a:srgbClr val="FFFFFF"/>
                </a:solidFill>
                <a:cs typeface="Calibri"/>
              </a:rPr>
              <a:t>: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7172977" y="809245"/>
            <a:ext cx="596349" cy="39319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7287366" y="815340"/>
            <a:ext cx="404175" cy="4312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7217335" y="833374"/>
            <a:ext cx="508270" cy="304800"/>
          </a:xfrm>
          <a:custGeom>
            <a:avLst/>
            <a:gdLst/>
            <a:ahLst/>
            <a:cxnLst/>
            <a:rect l="l" t="t" r="r" b="b"/>
            <a:pathLst>
              <a:path w="507873" h="304800">
                <a:moveTo>
                  <a:pt x="254000" y="0"/>
                </a:moveTo>
                <a:lnTo>
                  <a:pt x="212786" y="1997"/>
                </a:lnTo>
                <a:lnTo>
                  <a:pt x="173695" y="7778"/>
                </a:lnTo>
                <a:lnTo>
                  <a:pt x="120179" y="22855"/>
                </a:lnTo>
                <a:lnTo>
                  <a:pt x="74374" y="44672"/>
                </a:lnTo>
                <a:lnTo>
                  <a:pt x="38041" y="72163"/>
                </a:lnTo>
                <a:lnTo>
                  <a:pt x="12943" y="104265"/>
                </a:lnTo>
                <a:lnTo>
                  <a:pt x="0" y="152400"/>
                </a:lnTo>
                <a:lnTo>
                  <a:pt x="841" y="164903"/>
                </a:lnTo>
                <a:lnTo>
                  <a:pt x="19952" y="211734"/>
                </a:lnTo>
                <a:lnTo>
                  <a:pt x="48991" y="242419"/>
                </a:lnTo>
                <a:lnTo>
                  <a:pt x="88677" y="268125"/>
                </a:lnTo>
                <a:lnTo>
                  <a:pt x="137248" y="287795"/>
                </a:lnTo>
                <a:lnTo>
                  <a:pt x="192943" y="300372"/>
                </a:lnTo>
                <a:lnTo>
                  <a:pt x="233160" y="304295"/>
                </a:lnTo>
                <a:lnTo>
                  <a:pt x="254000" y="304800"/>
                </a:lnTo>
                <a:lnTo>
                  <a:pt x="274821" y="304295"/>
                </a:lnTo>
                <a:lnTo>
                  <a:pt x="315007" y="300372"/>
                </a:lnTo>
                <a:lnTo>
                  <a:pt x="352817" y="292828"/>
                </a:lnTo>
                <a:lnTo>
                  <a:pt x="403933" y="275405"/>
                </a:lnTo>
                <a:lnTo>
                  <a:pt x="446760" y="251593"/>
                </a:lnTo>
                <a:lnTo>
                  <a:pt x="479535" y="222451"/>
                </a:lnTo>
                <a:lnTo>
                  <a:pt x="500494" y="189034"/>
                </a:lnTo>
                <a:lnTo>
                  <a:pt x="507873" y="152400"/>
                </a:lnTo>
                <a:lnTo>
                  <a:pt x="507031" y="139913"/>
                </a:lnTo>
                <a:lnTo>
                  <a:pt x="487922" y="93118"/>
                </a:lnTo>
                <a:lnTo>
                  <a:pt x="458889" y="62435"/>
                </a:lnTo>
                <a:lnTo>
                  <a:pt x="419216" y="36716"/>
                </a:lnTo>
                <a:lnTo>
                  <a:pt x="370668" y="17028"/>
                </a:lnTo>
                <a:lnTo>
                  <a:pt x="315007" y="4434"/>
                </a:lnTo>
                <a:lnTo>
                  <a:pt x="274821" y="505"/>
                </a:lnTo>
                <a:lnTo>
                  <a:pt x="25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7217335" y="833374"/>
            <a:ext cx="508270" cy="304800"/>
          </a:xfrm>
          <a:custGeom>
            <a:avLst/>
            <a:gdLst/>
            <a:ahLst/>
            <a:cxnLst/>
            <a:rect l="l" t="t" r="r" b="b"/>
            <a:pathLst>
              <a:path w="507873" h="304800">
                <a:moveTo>
                  <a:pt x="0" y="152400"/>
                </a:moveTo>
                <a:lnTo>
                  <a:pt x="12943" y="104265"/>
                </a:lnTo>
                <a:lnTo>
                  <a:pt x="38041" y="72163"/>
                </a:lnTo>
                <a:lnTo>
                  <a:pt x="74374" y="44672"/>
                </a:lnTo>
                <a:lnTo>
                  <a:pt x="120179" y="22855"/>
                </a:lnTo>
                <a:lnTo>
                  <a:pt x="173695" y="7778"/>
                </a:lnTo>
                <a:lnTo>
                  <a:pt x="212786" y="1997"/>
                </a:lnTo>
                <a:lnTo>
                  <a:pt x="254000" y="0"/>
                </a:lnTo>
                <a:lnTo>
                  <a:pt x="274821" y="505"/>
                </a:lnTo>
                <a:lnTo>
                  <a:pt x="315007" y="4434"/>
                </a:lnTo>
                <a:lnTo>
                  <a:pt x="352817" y="11989"/>
                </a:lnTo>
                <a:lnTo>
                  <a:pt x="403933" y="29431"/>
                </a:lnTo>
                <a:lnTo>
                  <a:pt x="446760" y="53258"/>
                </a:lnTo>
                <a:lnTo>
                  <a:pt x="479535" y="82404"/>
                </a:lnTo>
                <a:lnTo>
                  <a:pt x="500494" y="115807"/>
                </a:lnTo>
                <a:lnTo>
                  <a:pt x="507873" y="152400"/>
                </a:lnTo>
                <a:lnTo>
                  <a:pt x="507031" y="164903"/>
                </a:lnTo>
                <a:lnTo>
                  <a:pt x="487922" y="211734"/>
                </a:lnTo>
                <a:lnTo>
                  <a:pt x="458889" y="242419"/>
                </a:lnTo>
                <a:lnTo>
                  <a:pt x="419216" y="268125"/>
                </a:lnTo>
                <a:lnTo>
                  <a:pt x="370668" y="287795"/>
                </a:lnTo>
                <a:lnTo>
                  <a:pt x="315007" y="300372"/>
                </a:lnTo>
                <a:lnTo>
                  <a:pt x="274821" y="304295"/>
                </a:lnTo>
                <a:lnTo>
                  <a:pt x="254000" y="304800"/>
                </a:lnTo>
                <a:lnTo>
                  <a:pt x="233160" y="304295"/>
                </a:lnTo>
                <a:lnTo>
                  <a:pt x="192943" y="300372"/>
                </a:lnTo>
                <a:lnTo>
                  <a:pt x="155108" y="292828"/>
                </a:lnTo>
                <a:lnTo>
                  <a:pt x="103967" y="275405"/>
                </a:lnTo>
                <a:lnTo>
                  <a:pt x="61124" y="251593"/>
                </a:lnTo>
                <a:lnTo>
                  <a:pt x="28340" y="222451"/>
                </a:lnTo>
                <a:lnTo>
                  <a:pt x="7378" y="189034"/>
                </a:lnTo>
                <a:lnTo>
                  <a:pt x="0" y="15240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417135" y="875792"/>
            <a:ext cx="109305" cy="219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300" b="1" spc="-10" dirty="0" smtClean="0">
                <a:solidFill>
                  <a:srgbClr val="FFFFFF"/>
                </a:solidFill>
                <a:cs typeface="Calibri"/>
              </a:rPr>
              <a:t>2</a:t>
            </a:r>
            <a:endParaRPr sz="1300">
              <a:solidFill>
                <a:prstClr val="black"/>
              </a:solidFill>
              <a:cs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259282" y="966217"/>
            <a:ext cx="3324918" cy="60350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292837" y="998220"/>
            <a:ext cx="3196802" cy="58826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304962" y="992377"/>
            <a:ext cx="3233864" cy="510794"/>
          </a:xfrm>
          <a:custGeom>
            <a:avLst/>
            <a:gdLst/>
            <a:ahLst/>
            <a:cxnLst/>
            <a:rect l="l" t="t" r="r" b="b"/>
            <a:pathLst>
              <a:path w="3231337" h="510794">
                <a:moveTo>
                  <a:pt x="3146120" y="0"/>
                </a:moveTo>
                <a:lnTo>
                  <a:pt x="78095" y="286"/>
                </a:lnTo>
                <a:lnTo>
                  <a:pt x="38414" y="13944"/>
                </a:lnTo>
                <a:lnTo>
                  <a:pt x="10530" y="44065"/>
                </a:lnTo>
                <a:lnTo>
                  <a:pt x="0" y="85089"/>
                </a:lnTo>
                <a:lnTo>
                  <a:pt x="286" y="432732"/>
                </a:lnTo>
                <a:lnTo>
                  <a:pt x="13949" y="472394"/>
                </a:lnTo>
                <a:lnTo>
                  <a:pt x="44083" y="500267"/>
                </a:lnTo>
                <a:lnTo>
                  <a:pt x="85128" y="510794"/>
                </a:lnTo>
                <a:lnTo>
                  <a:pt x="3153236" y="510502"/>
                </a:lnTo>
                <a:lnTo>
                  <a:pt x="3192941" y="496825"/>
                </a:lnTo>
                <a:lnTo>
                  <a:pt x="3220817" y="466709"/>
                </a:lnTo>
                <a:lnTo>
                  <a:pt x="3231337" y="425704"/>
                </a:lnTo>
                <a:lnTo>
                  <a:pt x="3231045" y="77992"/>
                </a:lnTo>
                <a:lnTo>
                  <a:pt x="3217362" y="38363"/>
                </a:lnTo>
                <a:lnTo>
                  <a:pt x="3187211" y="10515"/>
                </a:lnTo>
                <a:lnTo>
                  <a:pt x="3146120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304962" y="992377"/>
            <a:ext cx="3233864" cy="510794"/>
          </a:xfrm>
          <a:custGeom>
            <a:avLst/>
            <a:gdLst/>
            <a:ahLst/>
            <a:cxnLst/>
            <a:rect l="l" t="t" r="r" b="b"/>
            <a:pathLst>
              <a:path w="3231337" h="510794">
                <a:moveTo>
                  <a:pt x="0" y="85089"/>
                </a:moveTo>
                <a:lnTo>
                  <a:pt x="10530" y="44065"/>
                </a:lnTo>
                <a:lnTo>
                  <a:pt x="38414" y="13944"/>
                </a:lnTo>
                <a:lnTo>
                  <a:pt x="78095" y="286"/>
                </a:lnTo>
                <a:lnTo>
                  <a:pt x="3146120" y="0"/>
                </a:lnTo>
                <a:lnTo>
                  <a:pt x="3160692" y="1236"/>
                </a:lnTo>
                <a:lnTo>
                  <a:pt x="3198750" y="18146"/>
                </a:lnTo>
                <a:lnTo>
                  <a:pt x="3224025" y="50538"/>
                </a:lnTo>
                <a:lnTo>
                  <a:pt x="3231337" y="425704"/>
                </a:lnTo>
                <a:lnTo>
                  <a:pt x="3230100" y="440239"/>
                </a:lnTo>
                <a:lnTo>
                  <a:pt x="3213180" y="478232"/>
                </a:lnTo>
                <a:lnTo>
                  <a:pt x="3180747" y="503485"/>
                </a:lnTo>
                <a:lnTo>
                  <a:pt x="85128" y="510794"/>
                </a:lnTo>
                <a:lnTo>
                  <a:pt x="70577" y="509555"/>
                </a:lnTo>
                <a:lnTo>
                  <a:pt x="32552" y="492629"/>
                </a:lnTo>
                <a:lnTo>
                  <a:pt x="7290" y="460209"/>
                </a:lnTo>
                <a:lnTo>
                  <a:pt x="0" y="85089"/>
                </a:lnTo>
                <a:close/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08853" y="1056132"/>
            <a:ext cx="2923920" cy="3860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84785" indent="-172720">
              <a:buClr>
                <a:srgbClr val="FFFFFF"/>
              </a:buClr>
              <a:buFont typeface="Arial"/>
              <a:buChar char="•"/>
              <a:tabLst>
                <a:tab pos="184785" algn="l"/>
              </a:tabLst>
            </a:pPr>
            <a:r>
              <a:rPr sz="1200" spc="-10" dirty="0" smtClean="0">
                <a:solidFill>
                  <a:srgbClr val="FFFFFF"/>
                </a:solidFill>
                <a:cs typeface="Calibri"/>
              </a:rPr>
              <a:t>me</a:t>
            </a:r>
            <a:r>
              <a:rPr sz="1200" spc="-25" dirty="0" smtClean="0">
                <a:solidFill>
                  <a:srgbClr val="FFFFFF"/>
                </a:solidFill>
                <a:cs typeface="Calibri"/>
              </a:rPr>
              <a:t>n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yus</a:t>
            </a:r>
            <a:r>
              <a:rPr sz="1200" spc="5" dirty="0" smtClean="0">
                <a:solidFill>
                  <a:srgbClr val="FFFFFF"/>
                </a:solidFill>
                <a:cs typeface="Calibri"/>
              </a:rPr>
              <a:t>u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n</a:t>
            </a:r>
            <a:r>
              <a:rPr sz="1200" spc="-30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sz="1200" spc="-10" dirty="0" smtClean="0">
                <a:solidFill>
                  <a:srgbClr val="FFFFFF"/>
                </a:solidFill>
                <a:cs typeface="Calibri"/>
              </a:rPr>
              <a:t>P</a:t>
            </a:r>
            <a:r>
              <a:rPr sz="1200" spc="-25" dirty="0" smtClean="0">
                <a:solidFill>
                  <a:srgbClr val="FFFFFF"/>
                </a:solidFill>
                <a:cs typeface="Calibri"/>
              </a:rPr>
              <a:t>r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a-</a:t>
            </a:r>
            <a:r>
              <a:rPr sz="1200" spc="-15" dirty="0" smtClean="0">
                <a:solidFill>
                  <a:srgbClr val="FFFFFF"/>
                </a:solidFill>
                <a:cs typeface="Calibri"/>
              </a:rPr>
              <a:t>F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S</a:t>
            </a:r>
            <a:r>
              <a:rPr sz="1200" spc="-20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&amp;</a:t>
            </a:r>
            <a:r>
              <a:rPr sz="1200" spc="-10" dirty="0" smtClean="0">
                <a:solidFill>
                  <a:srgbClr val="FFFFFF"/>
                </a:solidFill>
                <a:cs typeface="Calibri"/>
              </a:rPr>
              <a:t> Me</a:t>
            </a:r>
            <a:r>
              <a:rPr sz="1200" spc="-5" dirty="0" smtClean="0">
                <a:solidFill>
                  <a:srgbClr val="FFFFFF"/>
                </a:solidFill>
                <a:cs typeface="Calibri"/>
              </a:rPr>
              <a:t>n</a:t>
            </a:r>
            <a:r>
              <a:rPr sz="1200" spc="-35" dirty="0" smtClean="0">
                <a:solidFill>
                  <a:srgbClr val="FFFFFF"/>
                </a:solidFill>
                <a:cs typeface="Calibri"/>
              </a:rPr>
              <a:t>g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aj</a:t>
            </a:r>
            <a:r>
              <a:rPr sz="1200" spc="5" dirty="0" smtClean="0">
                <a:solidFill>
                  <a:srgbClr val="FFFFFF"/>
                </a:solidFill>
                <a:cs typeface="Calibri"/>
              </a:rPr>
              <a:t>u</a:t>
            </a:r>
            <a:r>
              <a:rPr sz="1200" spc="-40" dirty="0" smtClean="0">
                <a:solidFill>
                  <a:srgbClr val="FFFFFF"/>
                </a:solidFill>
                <a:cs typeface="Calibri"/>
              </a:rPr>
              <a:t>k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an</a:t>
            </a:r>
            <a:r>
              <a:rPr sz="1200" spc="-10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D</a:t>
            </a:r>
            <a:r>
              <a:rPr sz="1200" spc="-10" dirty="0" smtClean="0">
                <a:solidFill>
                  <a:srgbClr val="FFFFFF"/>
                </a:solidFill>
                <a:cs typeface="Calibri"/>
              </a:rPr>
              <a:t>o</a:t>
            </a:r>
            <a:r>
              <a:rPr sz="1200" spc="-15" dirty="0" smtClean="0">
                <a:solidFill>
                  <a:srgbClr val="FFFFFF"/>
                </a:solidFill>
                <a:cs typeface="Calibri"/>
              </a:rPr>
              <a:t>k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. </a:t>
            </a:r>
            <a:r>
              <a:rPr sz="1200" spc="-10" dirty="0" smtClean="0">
                <a:solidFill>
                  <a:srgbClr val="FFFFFF"/>
                </a:solidFill>
                <a:cs typeface="Calibri"/>
              </a:rPr>
              <a:t>P</a:t>
            </a:r>
            <a:r>
              <a:rPr sz="1200" spc="-25" dirty="0" smtClean="0">
                <a:solidFill>
                  <a:srgbClr val="FFFFFF"/>
                </a:solidFill>
                <a:cs typeface="Calibri"/>
              </a:rPr>
              <a:t>r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a</a:t>
            </a:r>
            <a:r>
              <a:rPr sz="1200" spc="-10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sz="1200" spc="-15" dirty="0" smtClean="0">
                <a:solidFill>
                  <a:srgbClr val="FFFFFF"/>
                </a:solidFill>
                <a:cs typeface="Calibri"/>
              </a:rPr>
              <a:t>FS</a:t>
            </a:r>
            <a:endParaRPr sz="1200">
              <a:solidFill>
                <a:prstClr val="black"/>
              </a:solidFill>
              <a:cs typeface="Calibri"/>
            </a:endParaRPr>
          </a:p>
          <a:p>
            <a:pPr marL="184785" indent="-172720">
              <a:buClr>
                <a:srgbClr val="FFFFFF"/>
              </a:buClr>
              <a:buFont typeface="Arial"/>
              <a:buChar char="•"/>
              <a:tabLst>
                <a:tab pos="184785" algn="l"/>
              </a:tabLst>
            </a:pPr>
            <a:r>
              <a:rPr sz="1200" spc="-10" dirty="0" smtClean="0">
                <a:solidFill>
                  <a:srgbClr val="FFFFFF"/>
                </a:solidFill>
                <a:cs typeface="Calibri"/>
              </a:rPr>
              <a:t>Me</a:t>
            </a:r>
            <a:r>
              <a:rPr sz="1200" spc="-30" dirty="0" smtClean="0">
                <a:solidFill>
                  <a:srgbClr val="FFFFFF"/>
                </a:solidFill>
                <a:cs typeface="Calibri"/>
              </a:rPr>
              <a:t>ny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am</a:t>
            </a:r>
            <a:r>
              <a:rPr sz="1200" spc="5" dirty="0" smtClean="0">
                <a:solidFill>
                  <a:srgbClr val="FFFFFF"/>
                </a:solidFill>
                <a:cs typeface="Calibri"/>
              </a:rPr>
              <a:t>p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ai</a:t>
            </a:r>
            <a:r>
              <a:rPr sz="1200" spc="-30" dirty="0" smtClean="0">
                <a:solidFill>
                  <a:srgbClr val="FFFFFF"/>
                </a:solidFill>
                <a:cs typeface="Calibri"/>
              </a:rPr>
              <a:t>k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an</a:t>
            </a:r>
            <a:r>
              <a:rPr sz="1200" spc="-25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usulan</a:t>
            </a:r>
            <a:r>
              <a:rPr sz="1200" spc="-10" dirty="0" smtClean="0">
                <a:solidFill>
                  <a:srgbClr val="FFFFFF"/>
                </a:solidFill>
                <a:cs typeface="Calibri"/>
              </a:rPr>
              <a:t> KP</a:t>
            </a:r>
            <a:r>
              <a:rPr sz="1200" spc="-15" dirty="0" smtClean="0">
                <a:solidFill>
                  <a:srgbClr val="FFFFFF"/>
                </a:solidFill>
                <a:cs typeface="Calibri"/>
              </a:rPr>
              <a:t>B</a:t>
            </a:r>
            <a:r>
              <a:rPr sz="1200" spc="-10" dirty="0" smtClean="0">
                <a:solidFill>
                  <a:srgbClr val="FFFFFF"/>
                </a:solidFill>
                <a:cs typeface="Calibri"/>
              </a:rPr>
              <a:t>U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3538826" y="1211073"/>
            <a:ext cx="489205" cy="117855"/>
          </a:xfrm>
          <a:custGeom>
            <a:avLst/>
            <a:gdLst/>
            <a:ahLst/>
            <a:cxnLst/>
            <a:rect l="l" t="t" r="r" b="b"/>
            <a:pathLst>
              <a:path w="488823" h="117855">
                <a:moveTo>
                  <a:pt x="438476" y="58927"/>
                </a:moveTo>
                <a:lnTo>
                  <a:pt x="375030" y="95885"/>
                </a:lnTo>
                <a:lnTo>
                  <a:pt x="372999" y="103758"/>
                </a:lnTo>
                <a:lnTo>
                  <a:pt x="376427" y="109727"/>
                </a:lnTo>
                <a:lnTo>
                  <a:pt x="379984" y="115824"/>
                </a:lnTo>
                <a:lnTo>
                  <a:pt x="387730" y="117855"/>
                </a:lnTo>
                <a:lnTo>
                  <a:pt x="467035" y="71627"/>
                </a:lnTo>
                <a:lnTo>
                  <a:pt x="463676" y="71627"/>
                </a:lnTo>
                <a:lnTo>
                  <a:pt x="463676" y="69850"/>
                </a:lnTo>
                <a:lnTo>
                  <a:pt x="457200" y="69850"/>
                </a:lnTo>
                <a:lnTo>
                  <a:pt x="438476" y="58927"/>
                </a:lnTo>
                <a:close/>
              </a:path>
              <a:path w="488823" h="117855">
                <a:moveTo>
                  <a:pt x="231648" y="36702"/>
                </a:moveTo>
                <a:lnTo>
                  <a:pt x="231648" y="65912"/>
                </a:lnTo>
                <a:lnTo>
                  <a:pt x="237362" y="71627"/>
                </a:lnTo>
                <a:lnTo>
                  <a:pt x="416705" y="71627"/>
                </a:lnTo>
                <a:lnTo>
                  <a:pt x="438476" y="58927"/>
                </a:lnTo>
                <a:lnTo>
                  <a:pt x="257048" y="58927"/>
                </a:lnTo>
                <a:lnTo>
                  <a:pt x="247523" y="49402"/>
                </a:lnTo>
                <a:lnTo>
                  <a:pt x="244348" y="49402"/>
                </a:lnTo>
                <a:lnTo>
                  <a:pt x="231648" y="36702"/>
                </a:lnTo>
                <a:close/>
              </a:path>
              <a:path w="488823" h="117855">
                <a:moveTo>
                  <a:pt x="467034" y="46227"/>
                </a:moveTo>
                <a:lnTo>
                  <a:pt x="463676" y="46227"/>
                </a:lnTo>
                <a:lnTo>
                  <a:pt x="463676" y="71627"/>
                </a:lnTo>
                <a:lnTo>
                  <a:pt x="467035" y="71627"/>
                </a:lnTo>
                <a:lnTo>
                  <a:pt x="488823" y="58927"/>
                </a:lnTo>
                <a:lnTo>
                  <a:pt x="467034" y="46227"/>
                </a:lnTo>
                <a:close/>
              </a:path>
              <a:path w="488823" h="117855">
                <a:moveTo>
                  <a:pt x="457200" y="48005"/>
                </a:moveTo>
                <a:lnTo>
                  <a:pt x="438476" y="58927"/>
                </a:lnTo>
                <a:lnTo>
                  <a:pt x="457200" y="69850"/>
                </a:lnTo>
                <a:lnTo>
                  <a:pt x="457200" y="48005"/>
                </a:lnTo>
                <a:close/>
              </a:path>
              <a:path w="488823" h="117855">
                <a:moveTo>
                  <a:pt x="463676" y="48005"/>
                </a:moveTo>
                <a:lnTo>
                  <a:pt x="457200" y="48005"/>
                </a:lnTo>
                <a:lnTo>
                  <a:pt x="457200" y="69850"/>
                </a:lnTo>
                <a:lnTo>
                  <a:pt x="463676" y="69850"/>
                </a:lnTo>
                <a:lnTo>
                  <a:pt x="463676" y="48005"/>
                </a:lnTo>
                <a:close/>
              </a:path>
              <a:path w="488823" h="117855">
                <a:moveTo>
                  <a:pt x="257048" y="46227"/>
                </a:moveTo>
                <a:lnTo>
                  <a:pt x="244348" y="46227"/>
                </a:lnTo>
                <a:lnTo>
                  <a:pt x="257048" y="58927"/>
                </a:lnTo>
                <a:lnTo>
                  <a:pt x="257048" y="46227"/>
                </a:lnTo>
                <a:close/>
              </a:path>
              <a:path w="488823" h="117855">
                <a:moveTo>
                  <a:pt x="416705" y="46227"/>
                </a:moveTo>
                <a:lnTo>
                  <a:pt x="257048" y="46227"/>
                </a:lnTo>
                <a:lnTo>
                  <a:pt x="257048" y="58927"/>
                </a:lnTo>
                <a:lnTo>
                  <a:pt x="438476" y="58927"/>
                </a:lnTo>
                <a:lnTo>
                  <a:pt x="416705" y="46227"/>
                </a:lnTo>
                <a:close/>
              </a:path>
              <a:path w="488823" h="117855">
                <a:moveTo>
                  <a:pt x="387730" y="0"/>
                </a:moveTo>
                <a:lnTo>
                  <a:pt x="379984" y="2031"/>
                </a:lnTo>
                <a:lnTo>
                  <a:pt x="376427" y="8127"/>
                </a:lnTo>
                <a:lnTo>
                  <a:pt x="372999" y="14097"/>
                </a:lnTo>
                <a:lnTo>
                  <a:pt x="375030" y="21970"/>
                </a:lnTo>
                <a:lnTo>
                  <a:pt x="438476" y="58927"/>
                </a:lnTo>
                <a:lnTo>
                  <a:pt x="457200" y="48005"/>
                </a:lnTo>
                <a:lnTo>
                  <a:pt x="463676" y="48005"/>
                </a:lnTo>
                <a:lnTo>
                  <a:pt x="463676" y="46227"/>
                </a:lnTo>
                <a:lnTo>
                  <a:pt x="467034" y="46227"/>
                </a:lnTo>
                <a:lnTo>
                  <a:pt x="387730" y="0"/>
                </a:lnTo>
                <a:close/>
              </a:path>
              <a:path w="488823" h="117855">
                <a:moveTo>
                  <a:pt x="251333" y="24002"/>
                </a:moveTo>
                <a:lnTo>
                  <a:pt x="0" y="24002"/>
                </a:lnTo>
                <a:lnTo>
                  <a:pt x="0" y="49402"/>
                </a:lnTo>
                <a:lnTo>
                  <a:pt x="231648" y="49402"/>
                </a:lnTo>
                <a:lnTo>
                  <a:pt x="231648" y="36702"/>
                </a:lnTo>
                <a:lnTo>
                  <a:pt x="257048" y="36702"/>
                </a:lnTo>
                <a:lnTo>
                  <a:pt x="257048" y="29717"/>
                </a:lnTo>
                <a:lnTo>
                  <a:pt x="251333" y="24002"/>
                </a:lnTo>
                <a:close/>
              </a:path>
              <a:path w="488823" h="117855">
                <a:moveTo>
                  <a:pt x="257048" y="36702"/>
                </a:moveTo>
                <a:lnTo>
                  <a:pt x="231648" y="36702"/>
                </a:lnTo>
                <a:lnTo>
                  <a:pt x="244348" y="49402"/>
                </a:lnTo>
                <a:lnTo>
                  <a:pt x="247523" y="49402"/>
                </a:lnTo>
                <a:lnTo>
                  <a:pt x="244348" y="46227"/>
                </a:lnTo>
                <a:lnTo>
                  <a:pt x="257048" y="46227"/>
                </a:lnTo>
                <a:lnTo>
                  <a:pt x="257048" y="36702"/>
                </a:lnTo>
                <a:close/>
              </a:path>
            </a:pathLst>
          </a:custGeom>
          <a:solidFill>
            <a:srgbClr val="0F243E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1862895" y="1525398"/>
            <a:ext cx="3934487" cy="483615"/>
          </a:xfrm>
          <a:custGeom>
            <a:avLst/>
            <a:gdLst/>
            <a:ahLst/>
            <a:cxnLst/>
            <a:rect l="l" t="t" r="r" b="b"/>
            <a:pathLst>
              <a:path w="3931412" h="483615">
                <a:moveTo>
                  <a:pt x="14097" y="367664"/>
                </a:moveTo>
                <a:lnTo>
                  <a:pt x="8128" y="371220"/>
                </a:lnTo>
                <a:lnTo>
                  <a:pt x="2031" y="374776"/>
                </a:lnTo>
                <a:lnTo>
                  <a:pt x="0" y="382524"/>
                </a:lnTo>
                <a:lnTo>
                  <a:pt x="58928" y="483615"/>
                </a:lnTo>
                <a:lnTo>
                  <a:pt x="73659" y="458342"/>
                </a:lnTo>
                <a:lnTo>
                  <a:pt x="46228" y="458342"/>
                </a:lnTo>
                <a:lnTo>
                  <a:pt x="46228" y="411498"/>
                </a:lnTo>
                <a:lnTo>
                  <a:pt x="25400" y="375792"/>
                </a:lnTo>
                <a:lnTo>
                  <a:pt x="21971" y="369697"/>
                </a:lnTo>
                <a:lnTo>
                  <a:pt x="14097" y="367664"/>
                </a:lnTo>
                <a:close/>
              </a:path>
              <a:path w="3931412" h="483615">
                <a:moveTo>
                  <a:pt x="46228" y="411498"/>
                </a:moveTo>
                <a:lnTo>
                  <a:pt x="46228" y="458342"/>
                </a:lnTo>
                <a:lnTo>
                  <a:pt x="71628" y="458342"/>
                </a:lnTo>
                <a:lnTo>
                  <a:pt x="71628" y="451992"/>
                </a:lnTo>
                <a:lnTo>
                  <a:pt x="48006" y="451992"/>
                </a:lnTo>
                <a:lnTo>
                  <a:pt x="58928" y="433269"/>
                </a:lnTo>
                <a:lnTo>
                  <a:pt x="46228" y="411498"/>
                </a:lnTo>
                <a:close/>
              </a:path>
              <a:path w="3931412" h="483615">
                <a:moveTo>
                  <a:pt x="103759" y="367664"/>
                </a:moveTo>
                <a:lnTo>
                  <a:pt x="96012" y="369697"/>
                </a:lnTo>
                <a:lnTo>
                  <a:pt x="71628" y="411498"/>
                </a:lnTo>
                <a:lnTo>
                  <a:pt x="71628" y="458342"/>
                </a:lnTo>
                <a:lnTo>
                  <a:pt x="73659" y="458342"/>
                </a:lnTo>
                <a:lnTo>
                  <a:pt x="117856" y="382524"/>
                </a:lnTo>
                <a:lnTo>
                  <a:pt x="115824" y="374776"/>
                </a:lnTo>
                <a:lnTo>
                  <a:pt x="109728" y="371220"/>
                </a:lnTo>
                <a:lnTo>
                  <a:pt x="103759" y="367664"/>
                </a:lnTo>
                <a:close/>
              </a:path>
              <a:path w="3931412" h="483615">
                <a:moveTo>
                  <a:pt x="58928" y="433269"/>
                </a:moveTo>
                <a:lnTo>
                  <a:pt x="48006" y="451992"/>
                </a:lnTo>
                <a:lnTo>
                  <a:pt x="69850" y="451992"/>
                </a:lnTo>
                <a:lnTo>
                  <a:pt x="58928" y="433269"/>
                </a:lnTo>
                <a:close/>
              </a:path>
              <a:path w="3931412" h="483615">
                <a:moveTo>
                  <a:pt x="71628" y="411498"/>
                </a:moveTo>
                <a:lnTo>
                  <a:pt x="58928" y="433269"/>
                </a:lnTo>
                <a:lnTo>
                  <a:pt x="69850" y="451992"/>
                </a:lnTo>
                <a:lnTo>
                  <a:pt x="71628" y="451992"/>
                </a:lnTo>
                <a:lnTo>
                  <a:pt x="71628" y="411498"/>
                </a:lnTo>
                <a:close/>
              </a:path>
              <a:path w="3931412" h="483615">
                <a:moveTo>
                  <a:pt x="3906012" y="229107"/>
                </a:moveTo>
                <a:lnTo>
                  <a:pt x="51943" y="229107"/>
                </a:lnTo>
                <a:lnTo>
                  <a:pt x="46228" y="234695"/>
                </a:lnTo>
                <a:lnTo>
                  <a:pt x="46228" y="411498"/>
                </a:lnTo>
                <a:lnTo>
                  <a:pt x="58928" y="433269"/>
                </a:lnTo>
                <a:lnTo>
                  <a:pt x="71627" y="411498"/>
                </a:lnTo>
                <a:lnTo>
                  <a:pt x="71628" y="254507"/>
                </a:lnTo>
                <a:lnTo>
                  <a:pt x="58928" y="254507"/>
                </a:lnTo>
                <a:lnTo>
                  <a:pt x="71628" y="241807"/>
                </a:lnTo>
                <a:lnTo>
                  <a:pt x="3906012" y="241807"/>
                </a:lnTo>
                <a:lnTo>
                  <a:pt x="3906012" y="229107"/>
                </a:lnTo>
                <a:close/>
              </a:path>
              <a:path w="3931412" h="483615">
                <a:moveTo>
                  <a:pt x="71628" y="241807"/>
                </a:moveTo>
                <a:lnTo>
                  <a:pt x="58928" y="254507"/>
                </a:lnTo>
                <a:lnTo>
                  <a:pt x="71628" y="254507"/>
                </a:lnTo>
                <a:lnTo>
                  <a:pt x="71628" y="241807"/>
                </a:lnTo>
                <a:close/>
              </a:path>
              <a:path w="3931412" h="483615">
                <a:moveTo>
                  <a:pt x="3931412" y="229107"/>
                </a:moveTo>
                <a:lnTo>
                  <a:pt x="3918712" y="229107"/>
                </a:lnTo>
                <a:lnTo>
                  <a:pt x="3906012" y="241807"/>
                </a:lnTo>
                <a:lnTo>
                  <a:pt x="71628" y="241807"/>
                </a:lnTo>
                <a:lnTo>
                  <a:pt x="71628" y="254507"/>
                </a:lnTo>
                <a:lnTo>
                  <a:pt x="3925697" y="254507"/>
                </a:lnTo>
                <a:lnTo>
                  <a:pt x="3931412" y="248792"/>
                </a:lnTo>
                <a:lnTo>
                  <a:pt x="3931412" y="229107"/>
                </a:lnTo>
                <a:close/>
              </a:path>
              <a:path w="3931412" h="483615">
                <a:moveTo>
                  <a:pt x="3931412" y="0"/>
                </a:moveTo>
                <a:lnTo>
                  <a:pt x="3906012" y="0"/>
                </a:lnTo>
                <a:lnTo>
                  <a:pt x="3906012" y="241807"/>
                </a:lnTo>
                <a:lnTo>
                  <a:pt x="3918712" y="229107"/>
                </a:lnTo>
                <a:lnTo>
                  <a:pt x="3931412" y="229107"/>
                </a:lnTo>
                <a:lnTo>
                  <a:pt x="3931412" y="0"/>
                </a:lnTo>
                <a:close/>
              </a:path>
            </a:pathLst>
          </a:custGeom>
          <a:solidFill>
            <a:srgbClr val="0F243E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259282" y="2766060"/>
            <a:ext cx="3324918" cy="101041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486536" y="2817876"/>
            <a:ext cx="3083937" cy="95402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304964" y="2791461"/>
            <a:ext cx="3233857" cy="919479"/>
          </a:xfrm>
          <a:custGeom>
            <a:avLst/>
            <a:gdLst/>
            <a:ahLst/>
            <a:cxnLst/>
            <a:rect l="l" t="t" r="r" b="b"/>
            <a:pathLst>
              <a:path w="3231330" h="919479">
                <a:moveTo>
                  <a:pt x="3078045" y="0"/>
                </a:moveTo>
                <a:lnTo>
                  <a:pt x="152243" y="3"/>
                </a:lnTo>
                <a:lnTo>
                  <a:pt x="109469" y="6348"/>
                </a:lnTo>
                <a:lnTo>
                  <a:pt x="71418" y="23672"/>
                </a:lnTo>
                <a:lnTo>
                  <a:pt x="39804" y="50251"/>
                </a:lnTo>
                <a:lnTo>
                  <a:pt x="16339" y="84365"/>
                </a:lnTo>
                <a:lnTo>
                  <a:pt x="2738" y="124292"/>
                </a:lnTo>
                <a:lnTo>
                  <a:pt x="0" y="767182"/>
                </a:lnTo>
                <a:lnTo>
                  <a:pt x="788" y="781852"/>
                </a:lnTo>
                <a:lnTo>
                  <a:pt x="10971" y="823235"/>
                </a:lnTo>
                <a:lnTo>
                  <a:pt x="31551" y="859342"/>
                </a:lnTo>
                <a:lnTo>
                  <a:pt x="60813" y="888450"/>
                </a:lnTo>
                <a:lnTo>
                  <a:pt x="97045" y="908837"/>
                </a:lnTo>
                <a:lnTo>
                  <a:pt x="138533" y="918782"/>
                </a:lnTo>
                <a:lnTo>
                  <a:pt x="153235" y="919479"/>
                </a:lnTo>
                <a:lnTo>
                  <a:pt x="3079079" y="919476"/>
                </a:lnTo>
                <a:lnTo>
                  <a:pt x="3121874" y="913121"/>
                </a:lnTo>
                <a:lnTo>
                  <a:pt x="3159931" y="895794"/>
                </a:lnTo>
                <a:lnTo>
                  <a:pt x="3191542" y="869214"/>
                </a:lnTo>
                <a:lnTo>
                  <a:pt x="3214999" y="835103"/>
                </a:lnTo>
                <a:lnTo>
                  <a:pt x="3228593" y="795183"/>
                </a:lnTo>
                <a:lnTo>
                  <a:pt x="3231330" y="152255"/>
                </a:lnTo>
                <a:lnTo>
                  <a:pt x="3230539" y="137589"/>
                </a:lnTo>
                <a:lnTo>
                  <a:pt x="3220350" y="96216"/>
                </a:lnTo>
                <a:lnTo>
                  <a:pt x="3199769" y="60119"/>
                </a:lnTo>
                <a:lnTo>
                  <a:pt x="3170504" y="31020"/>
                </a:lnTo>
                <a:lnTo>
                  <a:pt x="3134263" y="10638"/>
                </a:lnTo>
                <a:lnTo>
                  <a:pt x="3092756" y="696"/>
                </a:lnTo>
                <a:lnTo>
                  <a:pt x="3078045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304962" y="2791461"/>
            <a:ext cx="3233864" cy="919479"/>
          </a:xfrm>
          <a:custGeom>
            <a:avLst/>
            <a:gdLst/>
            <a:ahLst/>
            <a:cxnLst/>
            <a:rect l="l" t="t" r="r" b="b"/>
            <a:pathLst>
              <a:path w="3231337" h="919479">
                <a:moveTo>
                  <a:pt x="0" y="153288"/>
                </a:moveTo>
                <a:lnTo>
                  <a:pt x="6073" y="110443"/>
                </a:lnTo>
                <a:lnTo>
                  <a:pt x="23153" y="72263"/>
                </a:lnTo>
                <a:lnTo>
                  <a:pt x="49524" y="40469"/>
                </a:lnTo>
                <a:lnTo>
                  <a:pt x="83474" y="16784"/>
                </a:lnTo>
                <a:lnTo>
                  <a:pt x="123290" y="2928"/>
                </a:lnTo>
                <a:lnTo>
                  <a:pt x="3078048" y="0"/>
                </a:lnTo>
                <a:lnTo>
                  <a:pt x="3092759" y="696"/>
                </a:lnTo>
                <a:lnTo>
                  <a:pt x="3134267" y="10638"/>
                </a:lnTo>
                <a:lnTo>
                  <a:pt x="3170507" y="31020"/>
                </a:lnTo>
                <a:lnTo>
                  <a:pt x="3199772" y="60119"/>
                </a:lnTo>
                <a:lnTo>
                  <a:pt x="3220353" y="96216"/>
                </a:lnTo>
                <a:lnTo>
                  <a:pt x="3230542" y="137589"/>
                </a:lnTo>
                <a:lnTo>
                  <a:pt x="3231337" y="766190"/>
                </a:lnTo>
                <a:lnTo>
                  <a:pt x="3230641" y="780882"/>
                </a:lnTo>
                <a:lnTo>
                  <a:pt x="3220714" y="822357"/>
                </a:lnTo>
                <a:lnTo>
                  <a:pt x="3200354" y="858596"/>
                </a:lnTo>
                <a:lnTo>
                  <a:pt x="3171271" y="887877"/>
                </a:lnTo>
                <a:lnTo>
                  <a:pt x="3135173" y="908480"/>
                </a:lnTo>
                <a:lnTo>
                  <a:pt x="3093768" y="918683"/>
                </a:lnTo>
                <a:lnTo>
                  <a:pt x="153238" y="919479"/>
                </a:lnTo>
                <a:lnTo>
                  <a:pt x="138537" y="918782"/>
                </a:lnTo>
                <a:lnTo>
                  <a:pt x="97049" y="908837"/>
                </a:lnTo>
                <a:lnTo>
                  <a:pt x="60817" y="888450"/>
                </a:lnTo>
                <a:lnTo>
                  <a:pt x="31554" y="859342"/>
                </a:lnTo>
                <a:lnTo>
                  <a:pt x="10974" y="823235"/>
                </a:lnTo>
                <a:lnTo>
                  <a:pt x="791" y="781852"/>
                </a:lnTo>
                <a:lnTo>
                  <a:pt x="0" y="153288"/>
                </a:lnTo>
                <a:close/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608653" y="2877058"/>
            <a:ext cx="2806989" cy="7518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394335" algn="r"/>
            <a:r>
              <a:rPr sz="1200" spc="-10" dirty="0" smtClean="0">
                <a:solidFill>
                  <a:srgbClr val="FFFFFF"/>
                </a:solidFill>
                <a:cs typeface="Calibri"/>
              </a:rPr>
              <a:t>me</a:t>
            </a:r>
            <a:r>
              <a:rPr sz="1200" spc="-5" dirty="0" smtClean="0">
                <a:solidFill>
                  <a:srgbClr val="FFFFFF"/>
                </a:solidFill>
                <a:cs typeface="Calibri"/>
              </a:rPr>
              <a:t>n</a:t>
            </a:r>
            <a:r>
              <a:rPr sz="1200" spc="-35" dirty="0" smtClean="0">
                <a:solidFill>
                  <a:srgbClr val="FFFFFF"/>
                </a:solidFill>
                <a:cs typeface="Calibri"/>
              </a:rPr>
              <a:t>g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aj</a:t>
            </a:r>
            <a:r>
              <a:rPr sz="1200" spc="5" dirty="0" smtClean="0">
                <a:solidFill>
                  <a:srgbClr val="FFFFFF"/>
                </a:solidFill>
                <a:cs typeface="Calibri"/>
              </a:rPr>
              <a:t>u</a:t>
            </a:r>
            <a:r>
              <a:rPr sz="1200" spc="-40" dirty="0" smtClean="0">
                <a:solidFill>
                  <a:srgbClr val="FFFFFF"/>
                </a:solidFill>
                <a:cs typeface="Calibri"/>
              </a:rPr>
              <a:t>k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an</a:t>
            </a:r>
            <a:r>
              <a:rPr sz="1200" spc="-10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D</a:t>
            </a:r>
            <a:r>
              <a:rPr sz="1200" spc="-10" dirty="0" smtClean="0">
                <a:solidFill>
                  <a:srgbClr val="FFFFFF"/>
                </a:solidFill>
                <a:cs typeface="Calibri"/>
              </a:rPr>
              <a:t>o</a:t>
            </a:r>
            <a:r>
              <a:rPr sz="1200" spc="-25" dirty="0" smtClean="0">
                <a:solidFill>
                  <a:srgbClr val="FFFFFF"/>
                </a:solidFill>
                <a:cs typeface="Calibri"/>
              </a:rPr>
              <a:t>k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u</a:t>
            </a:r>
            <a:r>
              <a:rPr sz="1200" spc="-10" dirty="0" smtClean="0">
                <a:solidFill>
                  <a:srgbClr val="FFFFFF"/>
                </a:solidFill>
                <a:cs typeface="Calibri"/>
              </a:rPr>
              <a:t>men</a:t>
            </a:r>
            <a:r>
              <a:rPr sz="1200" spc="5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sz="1200" spc="-15" dirty="0" smtClean="0">
                <a:solidFill>
                  <a:srgbClr val="FFFFFF"/>
                </a:solidFill>
                <a:cs typeface="Calibri"/>
              </a:rPr>
              <a:t>F</a:t>
            </a:r>
            <a:r>
              <a:rPr sz="1200" spc="-5" dirty="0" smtClean="0">
                <a:solidFill>
                  <a:srgbClr val="FFFFFF"/>
                </a:solidFill>
                <a:cs typeface="Calibri"/>
              </a:rPr>
              <a:t>S,</a:t>
            </a:r>
            <a:r>
              <a:rPr sz="1200" spc="-10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p</a:t>
            </a:r>
            <a:r>
              <a:rPr sz="1200" spc="-10" dirty="0" smtClean="0">
                <a:solidFill>
                  <a:srgbClr val="FFFFFF"/>
                </a:solidFill>
                <a:cs typeface="Calibri"/>
              </a:rPr>
              <a:t>em</a:t>
            </a:r>
            <a:r>
              <a:rPr sz="1200" spc="-5" dirty="0" smtClean="0">
                <a:solidFill>
                  <a:srgbClr val="FFFFFF"/>
                </a:solidFill>
                <a:cs typeface="Calibri"/>
              </a:rPr>
              <a:t>e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nu</a:t>
            </a:r>
            <a:r>
              <a:rPr sz="1200" spc="-10" dirty="0" smtClean="0">
                <a:solidFill>
                  <a:srgbClr val="FFFFFF"/>
                </a:solidFill>
                <a:cs typeface="Calibri"/>
              </a:rPr>
              <a:t>h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an p</a:t>
            </a:r>
            <a:r>
              <a:rPr sz="1200" spc="-30" dirty="0" smtClean="0">
                <a:solidFill>
                  <a:srgbClr val="FFFFFF"/>
                </a:solidFill>
                <a:cs typeface="Calibri"/>
              </a:rPr>
              <a:t>r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a</a:t>
            </a:r>
            <a:r>
              <a:rPr sz="1200" spc="-25" dirty="0" smtClean="0">
                <a:solidFill>
                  <a:srgbClr val="FFFFFF"/>
                </a:solidFill>
                <a:cs typeface="Calibri"/>
              </a:rPr>
              <a:t>s</a:t>
            </a:r>
            <a:r>
              <a:rPr sz="1200" spc="-30" dirty="0" smtClean="0">
                <a:solidFill>
                  <a:srgbClr val="FFFFFF"/>
                </a:solidFill>
                <a:cs typeface="Calibri"/>
              </a:rPr>
              <a:t>y</a:t>
            </a:r>
            <a:r>
              <a:rPr sz="1200" spc="-10" dirty="0" smtClean="0">
                <a:solidFill>
                  <a:srgbClr val="FFFFFF"/>
                </a:solidFill>
                <a:cs typeface="Calibri"/>
              </a:rPr>
              <a:t>a</a:t>
            </a:r>
            <a:r>
              <a:rPr sz="1200" spc="-30" dirty="0" smtClean="0">
                <a:solidFill>
                  <a:srgbClr val="FFFFFF"/>
                </a:solidFill>
                <a:cs typeface="Calibri"/>
              </a:rPr>
              <a:t>r</a:t>
            </a:r>
            <a:r>
              <a:rPr sz="1200" spc="-15" dirty="0" smtClean="0">
                <a:solidFill>
                  <a:srgbClr val="FFFFFF"/>
                </a:solidFill>
                <a:cs typeface="Calibri"/>
              </a:rPr>
              <a:t>a</a:t>
            </a:r>
            <a:r>
              <a:rPr sz="1200" spc="-5" dirty="0" smtClean="0">
                <a:solidFill>
                  <a:srgbClr val="FFFFFF"/>
                </a:solidFill>
                <a:cs typeface="Calibri"/>
              </a:rPr>
              <a:t>t</a:t>
            </a:r>
            <a:r>
              <a:rPr sz="1200" spc="-25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sz="1200" spc="-10" dirty="0" smtClean="0">
                <a:solidFill>
                  <a:srgbClr val="FFFFFF"/>
                </a:solidFill>
                <a:cs typeface="Calibri"/>
              </a:rPr>
              <a:t>P</a:t>
            </a:r>
            <a:r>
              <a:rPr sz="1200" spc="45" dirty="0" smtClean="0">
                <a:solidFill>
                  <a:srgbClr val="FFFFFF"/>
                </a:solidFill>
                <a:cs typeface="Calibri"/>
              </a:rPr>
              <a:t>Q</a:t>
            </a:r>
            <a:r>
              <a:rPr sz="1200" spc="-5" dirty="0" smtClean="0">
                <a:solidFill>
                  <a:srgbClr val="FFFFFF"/>
                </a:solidFill>
                <a:cs typeface="Calibri"/>
              </a:rPr>
              <a:t>,</a:t>
            </a:r>
            <a:r>
              <a:rPr sz="1200" spc="15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sz="1200" spc="-20" dirty="0" smtClean="0">
                <a:solidFill>
                  <a:srgbClr val="FFFFFF"/>
                </a:solidFill>
                <a:cs typeface="Calibri"/>
              </a:rPr>
              <a:t>r</a:t>
            </a:r>
            <a:r>
              <a:rPr sz="1200" spc="-10" dirty="0" smtClean="0">
                <a:solidFill>
                  <a:srgbClr val="FFFFFF"/>
                </a:solidFill>
                <a:cs typeface="Calibri"/>
              </a:rPr>
              <a:t>e</a:t>
            </a:r>
            <a:r>
              <a:rPr sz="1200" spc="-5" dirty="0" smtClean="0">
                <a:solidFill>
                  <a:srgbClr val="FFFFFF"/>
                </a:solidFill>
                <a:cs typeface="Calibri"/>
              </a:rPr>
              <a:t>n</a:t>
            </a:r>
            <a:r>
              <a:rPr sz="1200" spc="-25" dirty="0" smtClean="0">
                <a:solidFill>
                  <a:srgbClr val="FFFFFF"/>
                </a:solidFill>
                <a:cs typeface="Calibri"/>
              </a:rPr>
              <a:t>c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aa</a:t>
            </a:r>
            <a:r>
              <a:rPr sz="1200" spc="5" dirty="0" smtClean="0">
                <a:solidFill>
                  <a:srgbClr val="FFFFFF"/>
                </a:solidFill>
                <a:cs typeface="Calibri"/>
              </a:rPr>
              <a:t>n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a</a:t>
            </a:r>
            <a:r>
              <a:rPr sz="1200" spc="-30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d</a:t>
            </a:r>
            <a:r>
              <a:rPr sz="1200" spc="-10" dirty="0" smtClean="0">
                <a:solidFill>
                  <a:srgbClr val="FFFFFF"/>
                </a:solidFill>
                <a:cs typeface="Calibri"/>
              </a:rPr>
              <a:t>o</a:t>
            </a:r>
            <a:r>
              <a:rPr sz="1200" spc="-25" dirty="0" smtClean="0">
                <a:solidFill>
                  <a:srgbClr val="FFFFFF"/>
                </a:solidFill>
                <a:cs typeface="Calibri"/>
              </a:rPr>
              <a:t>k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u</a:t>
            </a:r>
            <a:r>
              <a:rPr sz="1200" spc="-10" dirty="0" smtClean="0">
                <a:solidFill>
                  <a:srgbClr val="FFFFFF"/>
                </a:solidFill>
                <a:cs typeface="Calibri"/>
              </a:rPr>
              <a:t>men</a:t>
            </a:r>
            <a:r>
              <a:rPr sz="1200" spc="5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p</a:t>
            </a:r>
            <a:r>
              <a:rPr sz="1200" spc="-10" dirty="0" smtClean="0">
                <a:solidFill>
                  <a:srgbClr val="FFFFFF"/>
                </a:solidFill>
                <a:cs typeface="Calibri"/>
              </a:rPr>
              <a:t>e</a:t>
            </a:r>
            <a:r>
              <a:rPr sz="1200" spc="-5" dirty="0" smtClean="0">
                <a:solidFill>
                  <a:srgbClr val="FFFFFF"/>
                </a:solidFill>
                <a:cs typeface="Calibri"/>
              </a:rPr>
              <a:t>n</a:t>
            </a:r>
            <a:r>
              <a:rPr sz="1200" spc="-35" dirty="0" smtClean="0">
                <a:solidFill>
                  <a:srgbClr val="FFFFFF"/>
                </a:solidFill>
                <a:cs typeface="Calibri"/>
              </a:rPr>
              <a:t>g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a</a:t>
            </a:r>
            <a:r>
              <a:rPr sz="1200" spc="5" dirty="0" smtClean="0">
                <a:solidFill>
                  <a:srgbClr val="FFFFFF"/>
                </a:solidFill>
                <a:cs typeface="Calibri"/>
              </a:rPr>
              <a:t>d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aan </a:t>
            </a:r>
            <a:r>
              <a:rPr sz="1200" spc="-15" dirty="0" smtClean="0">
                <a:solidFill>
                  <a:srgbClr val="FFFFFF"/>
                </a:solidFill>
                <a:cs typeface="Calibri"/>
              </a:rPr>
              <a:t>B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a</a:t>
            </a:r>
            <a:r>
              <a:rPr sz="1200" spc="5" dirty="0" smtClean="0">
                <a:solidFill>
                  <a:srgbClr val="FFFFFF"/>
                </a:solidFill>
                <a:cs typeface="Calibri"/>
              </a:rPr>
              <a:t>d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an</a:t>
            </a:r>
            <a:r>
              <a:rPr sz="1200" spc="-15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sz="1200" spc="-10" dirty="0" smtClean="0">
                <a:solidFill>
                  <a:srgbClr val="FFFFFF"/>
                </a:solidFill>
                <a:cs typeface="Calibri"/>
              </a:rPr>
              <a:t>Us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a</a:t>
            </a:r>
            <a:r>
              <a:rPr sz="1200" spc="5" dirty="0" smtClean="0">
                <a:solidFill>
                  <a:srgbClr val="FFFFFF"/>
                </a:solidFill>
                <a:cs typeface="Calibri"/>
              </a:rPr>
              <a:t>h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a</a:t>
            </a:r>
            <a:r>
              <a:rPr sz="1200" spc="5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sz="1200" spc="-30" dirty="0" smtClean="0">
                <a:solidFill>
                  <a:srgbClr val="FFFFFF"/>
                </a:solidFill>
                <a:cs typeface="Calibri"/>
              </a:rPr>
              <a:t>P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ela</a:t>
            </a:r>
            <a:r>
              <a:rPr sz="1200" spc="-30" dirty="0" smtClean="0">
                <a:solidFill>
                  <a:srgbClr val="FFFFFF"/>
                </a:solidFill>
                <a:cs typeface="Calibri"/>
              </a:rPr>
              <a:t>k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sana</a:t>
            </a:r>
            <a:r>
              <a:rPr sz="1200" spc="5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dan</a:t>
            </a:r>
            <a:r>
              <a:rPr sz="1200" spc="-15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usulan</a:t>
            </a:r>
            <a:r>
              <a:rPr sz="1200" spc="-10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b</a:t>
            </a:r>
            <a:r>
              <a:rPr sz="1200" spc="-10" dirty="0" smtClean="0">
                <a:solidFill>
                  <a:srgbClr val="FFFFFF"/>
                </a:solidFill>
                <a:cs typeface="Calibri"/>
              </a:rPr>
              <a:t>e</a:t>
            </a:r>
            <a:r>
              <a:rPr sz="1200" spc="-15" dirty="0" smtClean="0">
                <a:solidFill>
                  <a:srgbClr val="FFFFFF"/>
                </a:solidFill>
                <a:cs typeface="Calibri"/>
              </a:rPr>
              <a:t>n</a:t>
            </a:r>
            <a:r>
              <a:rPr sz="1200" spc="-5" dirty="0" smtClean="0">
                <a:solidFill>
                  <a:srgbClr val="FFFFFF"/>
                </a:solidFill>
                <a:cs typeface="Calibri"/>
              </a:rPr>
              <a:t>tu</a:t>
            </a:r>
            <a:r>
              <a:rPr sz="1200" spc="-10" dirty="0" smtClean="0">
                <a:solidFill>
                  <a:srgbClr val="FFFFFF"/>
                </a:solidFill>
                <a:cs typeface="Calibri"/>
              </a:rPr>
              <a:t>k</a:t>
            </a:r>
            <a:endParaRPr sz="1200">
              <a:solidFill>
                <a:prstClr val="black"/>
              </a:solidFill>
              <a:cs typeface="Calibri"/>
            </a:endParaRPr>
          </a:p>
          <a:p>
            <a:pPr marR="12700" algn="r"/>
            <a:r>
              <a:rPr sz="1200" spc="-55" dirty="0" smtClean="0">
                <a:solidFill>
                  <a:srgbClr val="FFFFFF"/>
                </a:solidFill>
                <a:cs typeface="Calibri"/>
              </a:rPr>
              <a:t>k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omp</a:t>
            </a:r>
            <a:r>
              <a:rPr sz="1200" spc="-10" dirty="0" smtClean="0">
                <a:solidFill>
                  <a:srgbClr val="FFFFFF"/>
                </a:solidFill>
                <a:cs typeface="Calibri"/>
              </a:rPr>
              <a:t>e</a:t>
            </a:r>
            <a:r>
              <a:rPr sz="1200" spc="-5" dirty="0" smtClean="0">
                <a:solidFill>
                  <a:srgbClr val="FFFFFF"/>
                </a:solidFill>
                <a:cs typeface="Calibri"/>
              </a:rPr>
              <a:t>n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sasi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1862895" y="2642742"/>
            <a:ext cx="3934487" cy="148844"/>
          </a:xfrm>
          <a:custGeom>
            <a:avLst/>
            <a:gdLst/>
            <a:ahLst/>
            <a:cxnLst/>
            <a:rect l="l" t="t" r="r" b="b"/>
            <a:pathLst>
              <a:path w="3931412" h="148844">
                <a:moveTo>
                  <a:pt x="14097" y="32893"/>
                </a:moveTo>
                <a:lnTo>
                  <a:pt x="8128" y="36449"/>
                </a:lnTo>
                <a:lnTo>
                  <a:pt x="2031" y="40005"/>
                </a:lnTo>
                <a:lnTo>
                  <a:pt x="0" y="47752"/>
                </a:lnTo>
                <a:lnTo>
                  <a:pt x="58928" y="148844"/>
                </a:lnTo>
                <a:lnTo>
                  <a:pt x="73659" y="123571"/>
                </a:lnTo>
                <a:lnTo>
                  <a:pt x="46228" y="123571"/>
                </a:lnTo>
                <a:lnTo>
                  <a:pt x="46228" y="76726"/>
                </a:lnTo>
                <a:lnTo>
                  <a:pt x="25400" y="41021"/>
                </a:lnTo>
                <a:lnTo>
                  <a:pt x="21971" y="34925"/>
                </a:lnTo>
                <a:lnTo>
                  <a:pt x="14097" y="32893"/>
                </a:lnTo>
                <a:close/>
              </a:path>
              <a:path w="3931412" h="148844">
                <a:moveTo>
                  <a:pt x="46228" y="76726"/>
                </a:moveTo>
                <a:lnTo>
                  <a:pt x="46228" y="123571"/>
                </a:lnTo>
                <a:lnTo>
                  <a:pt x="71628" y="123571"/>
                </a:lnTo>
                <a:lnTo>
                  <a:pt x="71628" y="117221"/>
                </a:lnTo>
                <a:lnTo>
                  <a:pt x="48006" y="117221"/>
                </a:lnTo>
                <a:lnTo>
                  <a:pt x="58927" y="98497"/>
                </a:lnTo>
                <a:lnTo>
                  <a:pt x="46228" y="76726"/>
                </a:lnTo>
                <a:close/>
              </a:path>
              <a:path w="3931412" h="148844">
                <a:moveTo>
                  <a:pt x="103759" y="32893"/>
                </a:moveTo>
                <a:lnTo>
                  <a:pt x="96012" y="34925"/>
                </a:lnTo>
                <a:lnTo>
                  <a:pt x="71628" y="76726"/>
                </a:lnTo>
                <a:lnTo>
                  <a:pt x="71628" y="123571"/>
                </a:lnTo>
                <a:lnTo>
                  <a:pt x="73659" y="123571"/>
                </a:lnTo>
                <a:lnTo>
                  <a:pt x="117856" y="47752"/>
                </a:lnTo>
                <a:lnTo>
                  <a:pt x="115824" y="40005"/>
                </a:lnTo>
                <a:lnTo>
                  <a:pt x="109728" y="36449"/>
                </a:lnTo>
                <a:lnTo>
                  <a:pt x="103759" y="32893"/>
                </a:lnTo>
                <a:close/>
              </a:path>
              <a:path w="3931412" h="148844">
                <a:moveTo>
                  <a:pt x="58927" y="98497"/>
                </a:moveTo>
                <a:lnTo>
                  <a:pt x="48006" y="117221"/>
                </a:lnTo>
                <a:lnTo>
                  <a:pt x="69850" y="117221"/>
                </a:lnTo>
                <a:lnTo>
                  <a:pt x="58927" y="98497"/>
                </a:lnTo>
                <a:close/>
              </a:path>
              <a:path w="3931412" h="148844">
                <a:moveTo>
                  <a:pt x="71628" y="76726"/>
                </a:moveTo>
                <a:lnTo>
                  <a:pt x="58927" y="98497"/>
                </a:lnTo>
                <a:lnTo>
                  <a:pt x="69850" y="117221"/>
                </a:lnTo>
                <a:lnTo>
                  <a:pt x="71628" y="117221"/>
                </a:lnTo>
                <a:lnTo>
                  <a:pt x="71628" y="76726"/>
                </a:lnTo>
                <a:close/>
              </a:path>
              <a:path w="3931412" h="148844">
                <a:moveTo>
                  <a:pt x="80380" y="61722"/>
                </a:moveTo>
                <a:lnTo>
                  <a:pt x="51943" y="61722"/>
                </a:lnTo>
                <a:lnTo>
                  <a:pt x="46228" y="67310"/>
                </a:lnTo>
                <a:lnTo>
                  <a:pt x="46228" y="76726"/>
                </a:lnTo>
                <a:lnTo>
                  <a:pt x="58927" y="98497"/>
                </a:lnTo>
                <a:lnTo>
                  <a:pt x="65563" y="87122"/>
                </a:lnTo>
                <a:lnTo>
                  <a:pt x="58928" y="87122"/>
                </a:lnTo>
                <a:lnTo>
                  <a:pt x="71628" y="74422"/>
                </a:lnTo>
                <a:lnTo>
                  <a:pt x="72972" y="74422"/>
                </a:lnTo>
                <a:lnTo>
                  <a:pt x="80380" y="61722"/>
                </a:lnTo>
                <a:close/>
              </a:path>
              <a:path w="3931412" h="148844">
                <a:moveTo>
                  <a:pt x="71628" y="74422"/>
                </a:moveTo>
                <a:lnTo>
                  <a:pt x="58928" y="87122"/>
                </a:lnTo>
                <a:lnTo>
                  <a:pt x="65563" y="87122"/>
                </a:lnTo>
                <a:lnTo>
                  <a:pt x="71627" y="76726"/>
                </a:lnTo>
                <a:lnTo>
                  <a:pt x="71628" y="74422"/>
                </a:lnTo>
                <a:close/>
              </a:path>
              <a:path w="3931412" h="148844">
                <a:moveTo>
                  <a:pt x="3906012" y="61722"/>
                </a:moveTo>
                <a:lnTo>
                  <a:pt x="109710" y="61722"/>
                </a:lnTo>
                <a:lnTo>
                  <a:pt x="94904" y="87122"/>
                </a:lnTo>
                <a:lnTo>
                  <a:pt x="3925697" y="87122"/>
                </a:lnTo>
                <a:lnTo>
                  <a:pt x="3931412" y="81407"/>
                </a:lnTo>
                <a:lnTo>
                  <a:pt x="3931412" y="74422"/>
                </a:lnTo>
                <a:lnTo>
                  <a:pt x="3906012" y="74422"/>
                </a:lnTo>
                <a:lnTo>
                  <a:pt x="3906012" y="61722"/>
                </a:lnTo>
                <a:close/>
              </a:path>
              <a:path w="3931412" h="148844">
                <a:moveTo>
                  <a:pt x="72972" y="74422"/>
                </a:moveTo>
                <a:lnTo>
                  <a:pt x="71628" y="74422"/>
                </a:lnTo>
                <a:lnTo>
                  <a:pt x="71628" y="76726"/>
                </a:lnTo>
                <a:lnTo>
                  <a:pt x="72972" y="74422"/>
                </a:lnTo>
                <a:close/>
              </a:path>
              <a:path w="3931412" h="148844">
                <a:moveTo>
                  <a:pt x="3931412" y="0"/>
                </a:moveTo>
                <a:lnTo>
                  <a:pt x="3906012" y="0"/>
                </a:lnTo>
                <a:lnTo>
                  <a:pt x="3906012" y="74422"/>
                </a:lnTo>
                <a:lnTo>
                  <a:pt x="3918712" y="61722"/>
                </a:lnTo>
                <a:lnTo>
                  <a:pt x="3931412" y="61722"/>
                </a:lnTo>
                <a:lnTo>
                  <a:pt x="3931412" y="0"/>
                </a:lnTo>
                <a:close/>
              </a:path>
              <a:path w="3931412" h="148844">
                <a:moveTo>
                  <a:pt x="3931412" y="61722"/>
                </a:moveTo>
                <a:lnTo>
                  <a:pt x="3918712" y="61722"/>
                </a:lnTo>
                <a:lnTo>
                  <a:pt x="3906012" y="74422"/>
                </a:lnTo>
                <a:lnTo>
                  <a:pt x="3931412" y="74422"/>
                </a:lnTo>
                <a:lnTo>
                  <a:pt x="3931412" y="61722"/>
                </a:lnTo>
                <a:close/>
              </a:path>
            </a:pathLst>
          </a:custGeom>
          <a:solidFill>
            <a:srgbClr val="0F243E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3538826" y="3238501"/>
            <a:ext cx="489205" cy="147827"/>
          </a:xfrm>
          <a:custGeom>
            <a:avLst/>
            <a:gdLst/>
            <a:ahLst/>
            <a:cxnLst/>
            <a:rect l="l" t="t" r="r" b="b"/>
            <a:pathLst>
              <a:path w="488823" h="147827">
                <a:moveTo>
                  <a:pt x="438476" y="88900"/>
                </a:moveTo>
                <a:lnTo>
                  <a:pt x="375030" y="125857"/>
                </a:lnTo>
                <a:lnTo>
                  <a:pt x="372999" y="133730"/>
                </a:lnTo>
                <a:lnTo>
                  <a:pt x="376427" y="139700"/>
                </a:lnTo>
                <a:lnTo>
                  <a:pt x="379984" y="145796"/>
                </a:lnTo>
                <a:lnTo>
                  <a:pt x="387730" y="147827"/>
                </a:lnTo>
                <a:lnTo>
                  <a:pt x="467035" y="101600"/>
                </a:lnTo>
                <a:lnTo>
                  <a:pt x="463676" y="101600"/>
                </a:lnTo>
                <a:lnTo>
                  <a:pt x="463676" y="99822"/>
                </a:lnTo>
                <a:lnTo>
                  <a:pt x="457200" y="99822"/>
                </a:lnTo>
                <a:lnTo>
                  <a:pt x="438476" y="88900"/>
                </a:lnTo>
                <a:close/>
              </a:path>
              <a:path w="488823" h="147827">
                <a:moveTo>
                  <a:pt x="231648" y="12700"/>
                </a:moveTo>
                <a:lnTo>
                  <a:pt x="231648" y="95885"/>
                </a:lnTo>
                <a:lnTo>
                  <a:pt x="237362" y="101600"/>
                </a:lnTo>
                <a:lnTo>
                  <a:pt x="416705" y="101600"/>
                </a:lnTo>
                <a:lnTo>
                  <a:pt x="438476" y="88900"/>
                </a:lnTo>
                <a:lnTo>
                  <a:pt x="257048" y="88900"/>
                </a:lnTo>
                <a:lnTo>
                  <a:pt x="244348" y="76200"/>
                </a:lnTo>
                <a:lnTo>
                  <a:pt x="257048" y="76200"/>
                </a:lnTo>
                <a:lnTo>
                  <a:pt x="257048" y="25400"/>
                </a:lnTo>
                <a:lnTo>
                  <a:pt x="244348" y="25400"/>
                </a:lnTo>
                <a:lnTo>
                  <a:pt x="231648" y="12700"/>
                </a:lnTo>
                <a:close/>
              </a:path>
              <a:path w="488823" h="147827">
                <a:moveTo>
                  <a:pt x="467034" y="76200"/>
                </a:moveTo>
                <a:lnTo>
                  <a:pt x="463676" y="76200"/>
                </a:lnTo>
                <a:lnTo>
                  <a:pt x="463676" y="101600"/>
                </a:lnTo>
                <a:lnTo>
                  <a:pt x="467035" y="101600"/>
                </a:lnTo>
                <a:lnTo>
                  <a:pt x="488823" y="88900"/>
                </a:lnTo>
                <a:lnTo>
                  <a:pt x="467034" y="76200"/>
                </a:lnTo>
                <a:close/>
              </a:path>
              <a:path w="488823" h="147827">
                <a:moveTo>
                  <a:pt x="457200" y="77977"/>
                </a:moveTo>
                <a:lnTo>
                  <a:pt x="438476" y="88900"/>
                </a:lnTo>
                <a:lnTo>
                  <a:pt x="457200" y="99822"/>
                </a:lnTo>
                <a:lnTo>
                  <a:pt x="457200" y="77977"/>
                </a:lnTo>
                <a:close/>
              </a:path>
              <a:path w="488823" h="147827">
                <a:moveTo>
                  <a:pt x="463676" y="77977"/>
                </a:moveTo>
                <a:lnTo>
                  <a:pt x="457200" y="77977"/>
                </a:lnTo>
                <a:lnTo>
                  <a:pt x="457200" y="99822"/>
                </a:lnTo>
                <a:lnTo>
                  <a:pt x="463676" y="99822"/>
                </a:lnTo>
                <a:lnTo>
                  <a:pt x="463676" y="77977"/>
                </a:lnTo>
                <a:close/>
              </a:path>
              <a:path w="488823" h="147827">
                <a:moveTo>
                  <a:pt x="257048" y="76200"/>
                </a:moveTo>
                <a:lnTo>
                  <a:pt x="244348" y="76200"/>
                </a:lnTo>
                <a:lnTo>
                  <a:pt x="257048" y="88900"/>
                </a:lnTo>
                <a:lnTo>
                  <a:pt x="257048" y="76200"/>
                </a:lnTo>
                <a:close/>
              </a:path>
              <a:path w="488823" h="147827">
                <a:moveTo>
                  <a:pt x="416705" y="76200"/>
                </a:moveTo>
                <a:lnTo>
                  <a:pt x="257048" y="76200"/>
                </a:lnTo>
                <a:lnTo>
                  <a:pt x="257048" y="88900"/>
                </a:lnTo>
                <a:lnTo>
                  <a:pt x="438476" y="88900"/>
                </a:lnTo>
                <a:lnTo>
                  <a:pt x="416705" y="76200"/>
                </a:lnTo>
                <a:close/>
              </a:path>
              <a:path w="488823" h="147827">
                <a:moveTo>
                  <a:pt x="387730" y="29972"/>
                </a:moveTo>
                <a:lnTo>
                  <a:pt x="379984" y="32003"/>
                </a:lnTo>
                <a:lnTo>
                  <a:pt x="376427" y="38100"/>
                </a:lnTo>
                <a:lnTo>
                  <a:pt x="372999" y="44069"/>
                </a:lnTo>
                <a:lnTo>
                  <a:pt x="375030" y="51942"/>
                </a:lnTo>
                <a:lnTo>
                  <a:pt x="438476" y="88900"/>
                </a:lnTo>
                <a:lnTo>
                  <a:pt x="457200" y="77977"/>
                </a:lnTo>
                <a:lnTo>
                  <a:pt x="463676" y="77977"/>
                </a:lnTo>
                <a:lnTo>
                  <a:pt x="463676" y="76200"/>
                </a:lnTo>
                <a:lnTo>
                  <a:pt x="467034" y="76200"/>
                </a:lnTo>
                <a:lnTo>
                  <a:pt x="387730" y="29972"/>
                </a:lnTo>
                <a:close/>
              </a:path>
              <a:path w="488823" h="147827">
                <a:moveTo>
                  <a:pt x="251333" y="0"/>
                </a:moveTo>
                <a:lnTo>
                  <a:pt x="0" y="0"/>
                </a:lnTo>
                <a:lnTo>
                  <a:pt x="0" y="25400"/>
                </a:lnTo>
                <a:lnTo>
                  <a:pt x="231648" y="25400"/>
                </a:lnTo>
                <a:lnTo>
                  <a:pt x="231648" y="12700"/>
                </a:lnTo>
                <a:lnTo>
                  <a:pt x="257048" y="12700"/>
                </a:lnTo>
                <a:lnTo>
                  <a:pt x="257048" y="5714"/>
                </a:lnTo>
                <a:lnTo>
                  <a:pt x="251333" y="0"/>
                </a:lnTo>
                <a:close/>
              </a:path>
              <a:path w="488823" h="147827">
                <a:moveTo>
                  <a:pt x="257048" y="12700"/>
                </a:moveTo>
                <a:lnTo>
                  <a:pt x="231648" y="12700"/>
                </a:lnTo>
                <a:lnTo>
                  <a:pt x="244348" y="25400"/>
                </a:lnTo>
                <a:lnTo>
                  <a:pt x="257048" y="25400"/>
                </a:lnTo>
                <a:lnTo>
                  <a:pt x="257048" y="12700"/>
                </a:lnTo>
                <a:close/>
              </a:path>
            </a:pathLst>
          </a:custGeom>
          <a:solidFill>
            <a:srgbClr val="0F243E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259282" y="3883153"/>
            <a:ext cx="3324918" cy="80619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350794" y="3925823"/>
            <a:ext cx="3230356" cy="77114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304962" y="3908806"/>
            <a:ext cx="3233864" cy="715137"/>
          </a:xfrm>
          <a:custGeom>
            <a:avLst/>
            <a:gdLst/>
            <a:ahLst/>
            <a:cxnLst/>
            <a:rect l="l" t="t" r="r" b="b"/>
            <a:pathLst>
              <a:path w="3231337" h="715137">
                <a:moveTo>
                  <a:pt x="3112084" y="0"/>
                </a:moveTo>
                <a:lnTo>
                  <a:pt x="115101" y="68"/>
                </a:lnTo>
                <a:lnTo>
                  <a:pt x="73352" y="9148"/>
                </a:lnTo>
                <a:lnTo>
                  <a:pt x="38512" y="31498"/>
                </a:lnTo>
                <a:lnTo>
                  <a:pt x="13414" y="64270"/>
                </a:lnTo>
                <a:lnTo>
                  <a:pt x="890" y="104614"/>
                </a:lnTo>
                <a:lnTo>
                  <a:pt x="0" y="119253"/>
                </a:lnTo>
                <a:lnTo>
                  <a:pt x="65" y="599994"/>
                </a:lnTo>
                <a:lnTo>
                  <a:pt x="9104" y="641753"/>
                </a:lnTo>
                <a:lnTo>
                  <a:pt x="31420" y="676605"/>
                </a:lnTo>
                <a:lnTo>
                  <a:pt x="64177" y="701715"/>
                </a:lnTo>
                <a:lnTo>
                  <a:pt x="104536" y="714245"/>
                </a:lnTo>
                <a:lnTo>
                  <a:pt x="119189" y="715137"/>
                </a:lnTo>
                <a:lnTo>
                  <a:pt x="3116126" y="715069"/>
                </a:lnTo>
                <a:lnTo>
                  <a:pt x="3157934" y="706022"/>
                </a:lnTo>
                <a:lnTo>
                  <a:pt x="3192806" y="683714"/>
                </a:lnTo>
                <a:lnTo>
                  <a:pt x="3217918" y="650979"/>
                </a:lnTo>
                <a:lnTo>
                  <a:pt x="3230446" y="610651"/>
                </a:lnTo>
                <a:lnTo>
                  <a:pt x="3231337" y="596011"/>
                </a:lnTo>
                <a:lnTo>
                  <a:pt x="3231266" y="115116"/>
                </a:lnTo>
                <a:lnTo>
                  <a:pt x="3222191" y="73387"/>
                </a:lnTo>
                <a:lnTo>
                  <a:pt x="3199866" y="38542"/>
                </a:lnTo>
                <a:lnTo>
                  <a:pt x="3167110" y="13428"/>
                </a:lnTo>
                <a:lnTo>
                  <a:pt x="3126743" y="892"/>
                </a:lnTo>
                <a:lnTo>
                  <a:pt x="3112084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304962" y="3908806"/>
            <a:ext cx="3233864" cy="715137"/>
          </a:xfrm>
          <a:custGeom>
            <a:avLst/>
            <a:gdLst/>
            <a:ahLst/>
            <a:cxnLst/>
            <a:rect l="l" t="t" r="r" b="b"/>
            <a:pathLst>
              <a:path w="3231337" h="715137">
                <a:moveTo>
                  <a:pt x="0" y="119253"/>
                </a:moveTo>
                <a:lnTo>
                  <a:pt x="7703" y="77017"/>
                </a:lnTo>
                <a:lnTo>
                  <a:pt x="28924" y="41405"/>
                </a:lnTo>
                <a:lnTo>
                  <a:pt x="60831" y="15264"/>
                </a:lnTo>
                <a:lnTo>
                  <a:pt x="100592" y="1445"/>
                </a:lnTo>
                <a:lnTo>
                  <a:pt x="3112084" y="0"/>
                </a:lnTo>
                <a:lnTo>
                  <a:pt x="3126743" y="892"/>
                </a:lnTo>
                <a:lnTo>
                  <a:pt x="3167110" y="13428"/>
                </a:lnTo>
                <a:lnTo>
                  <a:pt x="3199866" y="38542"/>
                </a:lnTo>
                <a:lnTo>
                  <a:pt x="3222191" y="73387"/>
                </a:lnTo>
                <a:lnTo>
                  <a:pt x="3231266" y="115116"/>
                </a:lnTo>
                <a:lnTo>
                  <a:pt x="3231337" y="596011"/>
                </a:lnTo>
                <a:lnTo>
                  <a:pt x="3230446" y="610651"/>
                </a:lnTo>
                <a:lnTo>
                  <a:pt x="3217918" y="650979"/>
                </a:lnTo>
                <a:lnTo>
                  <a:pt x="3192806" y="683714"/>
                </a:lnTo>
                <a:lnTo>
                  <a:pt x="3157934" y="706022"/>
                </a:lnTo>
                <a:lnTo>
                  <a:pt x="3116126" y="715069"/>
                </a:lnTo>
                <a:lnTo>
                  <a:pt x="119189" y="715137"/>
                </a:lnTo>
                <a:lnTo>
                  <a:pt x="104536" y="714245"/>
                </a:lnTo>
                <a:lnTo>
                  <a:pt x="64177" y="701715"/>
                </a:lnTo>
                <a:lnTo>
                  <a:pt x="31420" y="676605"/>
                </a:lnTo>
                <a:lnTo>
                  <a:pt x="9104" y="641753"/>
                </a:lnTo>
                <a:lnTo>
                  <a:pt x="65" y="599994"/>
                </a:lnTo>
                <a:lnTo>
                  <a:pt x="0" y="119253"/>
                </a:lnTo>
                <a:close/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471996" y="3983735"/>
            <a:ext cx="2951882" cy="5689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20650" algn="r"/>
            <a:r>
              <a:rPr sz="1200" spc="-30" dirty="0" smtClean="0">
                <a:solidFill>
                  <a:srgbClr val="FFFFFF"/>
                </a:solidFill>
                <a:cs typeface="Calibri"/>
              </a:rPr>
              <a:t>P</a:t>
            </a:r>
            <a:r>
              <a:rPr sz="1200" spc="-10" dirty="0" smtClean="0">
                <a:solidFill>
                  <a:srgbClr val="FFFFFF"/>
                </a:solidFill>
                <a:cs typeface="Calibri"/>
              </a:rPr>
              <a:t>e</a:t>
            </a:r>
            <a:r>
              <a:rPr sz="1200" spc="-30" dirty="0" smtClean="0">
                <a:solidFill>
                  <a:srgbClr val="FFFFFF"/>
                </a:solidFill>
                <a:cs typeface="Calibri"/>
              </a:rPr>
              <a:t>ny</a:t>
            </a:r>
            <a:r>
              <a:rPr sz="1200" spc="-10" dirty="0" smtClean="0">
                <a:solidFill>
                  <a:srgbClr val="FFFFFF"/>
                </a:solidFill>
                <a:cs typeface="Calibri"/>
              </a:rPr>
              <a:t>e</a:t>
            </a:r>
            <a:r>
              <a:rPr sz="1200" spc="-5" dirty="0" smtClean="0">
                <a:solidFill>
                  <a:srgbClr val="FFFFFF"/>
                </a:solidFill>
                <a:cs typeface="Calibri"/>
              </a:rPr>
              <a:t>m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pur</a:t>
            </a:r>
            <a:r>
              <a:rPr sz="1200" spc="-5" dirty="0" smtClean="0">
                <a:solidFill>
                  <a:srgbClr val="FFFFFF"/>
                </a:solidFill>
                <a:cs typeface="Calibri"/>
              </a:rPr>
              <a:t>n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aan </a:t>
            </a:r>
            <a:r>
              <a:rPr sz="1200" spc="-30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sz="1200" spc="5" dirty="0" smtClean="0">
                <a:solidFill>
                  <a:srgbClr val="FFFFFF"/>
                </a:solidFill>
                <a:cs typeface="Calibri"/>
              </a:rPr>
              <a:t>D</a:t>
            </a:r>
            <a:r>
              <a:rPr sz="1200" spc="-10" dirty="0" smtClean="0">
                <a:solidFill>
                  <a:srgbClr val="FFFFFF"/>
                </a:solidFill>
                <a:cs typeface="Calibri"/>
              </a:rPr>
              <a:t>o</a:t>
            </a:r>
            <a:r>
              <a:rPr sz="1200" spc="-15" dirty="0" smtClean="0">
                <a:solidFill>
                  <a:srgbClr val="FFFFFF"/>
                </a:solidFill>
                <a:cs typeface="Calibri"/>
              </a:rPr>
              <a:t>k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. </a:t>
            </a:r>
            <a:r>
              <a:rPr sz="1200" spc="-15" dirty="0" smtClean="0">
                <a:solidFill>
                  <a:srgbClr val="FFFFFF"/>
                </a:solidFill>
                <a:cs typeface="Calibri"/>
              </a:rPr>
              <a:t>F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S</a:t>
            </a:r>
            <a:r>
              <a:rPr sz="1200" spc="-10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sz="1200" spc="-5" dirty="0" smtClean="0">
                <a:solidFill>
                  <a:srgbClr val="FFFFFF"/>
                </a:solidFill>
                <a:cs typeface="Calibri"/>
              </a:rPr>
              <a:t>(</a:t>
            </a:r>
            <a:r>
              <a:rPr sz="1200" spc="-20" dirty="0" smtClean="0">
                <a:solidFill>
                  <a:srgbClr val="FFFFFF"/>
                </a:solidFill>
                <a:cs typeface="Calibri"/>
              </a:rPr>
              <a:t>r</a:t>
            </a:r>
            <a:r>
              <a:rPr sz="1200" spc="-10" dirty="0" smtClean="0">
                <a:solidFill>
                  <a:srgbClr val="FFFFFF"/>
                </a:solidFill>
                <a:cs typeface="Calibri"/>
              </a:rPr>
              <a:t>e</a:t>
            </a:r>
            <a:r>
              <a:rPr sz="1200" spc="-5" dirty="0" smtClean="0">
                <a:solidFill>
                  <a:srgbClr val="FFFFFF"/>
                </a:solidFill>
                <a:cs typeface="Calibri"/>
              </a:rPr>
              <a:t>nc</a:t>
            </a:r>
            <a:r>
              <a:rPr sz="1200" spc="-15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sz="1200" spc="-10" dirty="0" smtClean="0">
                <a:solidFill>
                  <a:srgbClr val="FFFFFF"/>
                </a:solidFill>
                <a:cs typeface="Calibri"/>
              </a:rPr>
              <a:t>KP</a:t>
            </a:r>
            <a:r>
              <a:rPr sz="1200" spc="-15" dirty="0" smtClean="0">
                <a:solidFill>
                  <a:srgbClr val="FFFFFF"/>
                </a:solidFill>
                <a:cs typeface="Calibri"/>
              </a:rPr>
              <a:t>B</a:t>
            </a:r>
            <a:r>
              <a:rPr sz="1200" spc="-25" dirty="0" smtClean="0">
                <a:solidFill>
                  <a:srgbClr val="FFFFFF"/>
                </a:solidFill>
                <a:cs typeface="Calibri"/>
              </a:rPr>
              <a:t>U</a:t>
            </a:r>
            <a:r>
              <a:rPr sz="1200" spc="-5" dirty="0" smtClean="0">
                <a:solidFill>
                  <a:srgbClr val="FFFFFF"/>
                </a:solidFill>
                <a:cs typeface="Calibri"/>
              </a:rPr>
              <a:t>, sum</a:t>
            </a:r>
            <a:r>
              <a:rPr sz="1200" spc="5" dirty="0" smtClean="0">
                <a:solidFill>
                  <a:srgbClr val="FFFFFF"/>
                </a:solidFill>
                <a:cs typeface="Calibri"/>
              </a:rPr>
              <a:t>b</a:t>
            </a:r>
            <a:r>
              <a:rPr sz="1200" spc="-5" dirty="0" smtClean="0">
                <a:solidFill>
                  <a:srgbClr val="FFFFFF"/>
                </a:solidFill>
                <a:cs typeface="Calibri"/>
              </a:rPr>
              <a:t>er p</a:t>
            </a:r>
            <a:r>
              <a:rPr sz="1200" spc="-10" dirty="0" smtClean="0">
                <a:solidFill>
                  <a:srgbClr val="FFFFFF"/>
                </a:solidFill>
                <a:cs typeface="Calibri"/>
              </a:rPr>
              <a:t>e</a:t>
            </a:r>
            <a:r>
              <a:rPr sz="1200" spc="-5" dirty="0" smtClean="0">
                <a:solidFill>
                  <a:srgbClr val="FFFFFF"/>
                </a:solidFill>
                <a:cs typeface="Calibri"/>
              </a:rPr>
              <a:t>m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bi</a:t>
            </a:r>
            <a:r>
              <a:rPr sz="1200" spc="-25" dirty="0" smtClean="0">
                <a:solidFill>
                  <a:srgbClr val="FFFFFF"/>
                </a:solidFill>
                <a:cs typeface="Calibri"/>
              </a:rPr>
              <a:t>a</a:t>
            </a:r>
            <a:r>
              <a:rPr sz="1200" spc="-30" dirty="0" smtClean="0">
                <a:solidFill>
                  <a:srgbClr val="FFFFFF"/>
                </a:solidFill>
                <a:cs typeface="Calibri"/>
              </a:rPr>
              <a:t>y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aa</a:t>
            </a:r>
            <a:r>
              <a:rPr sz="1200" spc="5" dirty="0" smtClean="0">
                <a:solidFill>
                  <a:srgbClr val="FFFFFF"/>
                </a:solidFill>
                <a:cs typeface="Calibri"/>
              </a:rPr>
              <a:t>n</a:t>
            </a:r>
            <a:r>
              <a:rPr sz="1200" spc="-5" dirty="0" smtClean="0">
                <a:solidFill>
                  <a:srgbClr val="FFFFFF"/>
                </a:solidFill>
                <a:cs typeface="Calibri"/>
              </a:rPr>
              <a:t>,</a:t>
            </a:r>
            <a:r>
              <a:rPr sz="1200" spc="-45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da</a:t>
            </a:r>
            <a:r>
              <a:rPr sz="1200" spc="5" dirty="0" smtClean="0">
                <a:solidFill>
                  <a:srgbClr val="FFFFFF"/>
                </a:solidFill>
                <a:cs typeface="Calibri"/>
              </a:rPr>
              <a:t>n</a:t>
            </a:r>
            <a:r>
              <a:rPr sz="1200" spc="-5" dirty="0" smtClean="0">
                <a:solidFill>
                  <a:srgbClr val="FFFFFF"/>
                </a:solidFill>
                <a:cs typeface="Calibri"/>
              </a:rPr>
              <a:t>a, </a:t>
            </a:r>
            <a:r>
              <a:rPr sz="1200" spc="-15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p</a:t>
            </a:r>
            <a:r>
              <a:rPr sz="1200" spc="-10" dirty="0" smtClean="0">
                <a:solidFill>
                  <a:srgbClr val="FFFFFF"/>
                </a:solidFill>
                <a:cs typeface="Calibri"/>
              </a:rPr>
              <a:t>e</a:t>
            </a:r>
            <a:r>
              <a:rPr sz="1200" spc="-5" dirty="0" smtClean="0">
                <a:solidFill>
                  <a:srgbClr val="FFFFFF"/>
                </a:solidFill>
                <a:cs typeface="Calibri"/>
              </a:rPr>
              <a:t>n</a:t>
            </a:r>
            <a:r>
              <a:rPr sz="1200" spc="-15" dirty="0" smtClean="0">
                <a:solidFill>
                  <a:srgbClr val="FFFFFF"/>
                </a:solidFill>
                <a:cs typeface="Calibri"/>
              </a:rPr>
              <a:t>a</a:t>
            </a:r>
            <a:r>
              <a:rPr sz="1200" spc="-30" dirty="0" smtClean="0">
                <a:solidFill>
                  <a:srgbClr val="FFFFFF"/>
                </a:solidFill>
                <a:cs typeface="Calibri"/>
              </a:rPr>
              <a:t>w</a:t>
            </a:r>
            <a:r>
              <a:rPr sz="1200" spc="-10" dirty="0" smtClean="0">
                <a:solidFill>
                  <a:srgbClr val="FFFFFF"/>
                </a:solidFill>
                <a:cs typeface="Calibri"/>
              </a:rPr>
              <a:t>a</a:t>
            </a:r>
            <a:r>
              <a:rPr sz="1200" spc="-30" dirty="0" smtClean="0">
                <a:solidFill>
                  <a:srgbClr val="FFFFFF"/>
                </a:solidFill>
                <a:cs typeface="Calibri"/>
              </a:rPr>
              <a:t>r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a</a:t>
            </a:r>
            <a:r>
              <a:rPr sz="1200" spc="5" dirty="0" smtClean="0">
                <a:solidFill>
                  <a:srgbClr val="FFFFFF"/>
                </a:solidFill>
                <a:cs typeface="Calibri"/>
              </a:rPr>
              <a:t>n</a:t>
            </a:r>
            <a:r>
              <a:rPr sz="1200" spc="-5" dirty="0" smtClean="0">
                <a:solidFill>
                  <a:srgbClr val="FFFFFF"/>
                </a:solidFill>
                <a:cs typeface="Calibri"/>
              </a:rPr>
              <a:t>,</a:t>
            </a:r>
            <a:r>
              <a:rPr sz="1200" spc="-20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ja</a:t>
            </a:r>
            <a:r>
              <a:rPr sz="1200" spc="5" dirty="0" smtClean="0">
                <a:solidFill>
                  <a:srgbClr val="FFFFFF"/>
                </a:solidFill>
                <a:cs typeface="Calibri"/>
              </a:rPr>
              <a:t>d</a:t>
            </a:r>
            <a:r>
              <a:rPr sz="1200" spc="-30" dirty="0" smtClean="0">
                <a:solidFill>
                  <a:srgbClr val="FFFFFF"/>
                </a:solidFill>
                <a:cs typeface="Calibri"/>
              </a:rPr>
              <a:t>w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al,</a:t>
            </a:r>
            <a:r>
              <a:rPr sz="1200" spc="-5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p</a:t>
            </a:r>
            <a:r>
              <a:rPr sz="1200" spc="-30" dirty="0" smtClean="0">
                <a:solidFill>
                  <a:srgbClr val="FFFFFF"/>
                </a:solidFill>
                <a:cs typeface="Calibri"/>
              </a:rPr>
              <a:t>r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ose</a:t>
            </a:r>
            <a:r>
              <a:rPr sz="1200" spc="-5" dirty="0" smtClean="0">
                <a:solidFill>
                  <a:srgbClr val="FFFFFF"/>
                </a:solidFill>
                <a:cs typeface="Calibri"/>
              </a:rPr>
              <a:t>s, </a:t>
            </a:r>
            <a:r>
              <a:rPr sz="1200" spc="-25" dirty="0" smtClean="0">
                <a:solidFill>
                  <a:srgbClr val="FFFFFF"/>
                </a:solidFill>
                <a:cs typeface="Calibri"/>
              </a:rPr>
              <a:t>c</a:t>
            </a:r>
            <a:r>
              <a:rPr sz="1200" spc="-10" dirty="0" smtClean="0">
                <a:solidFill>
                  <a:srgbClr val="FFFFFF"/>
                </a:solidFill>
                <a:cs typeface="Calibri"/>
              </a:rPr>
              <a:t>a</a:t>
            </a:r>
            <a:r>
              <a:rPr sz="1200" spc="-30" dirty="0" smtClean="0">
                <a:solidFill>
                  <a:srgbClr val="FFFFFF"/>
                </a:solidFill>
                <a:cs typeface="Calibri"/>
              </a:rPr>
              <a:t>r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a p</a:t>
            </a:r>
            <a:r>
              <a:rPr sz="1200" spc="-10" dirty="0" smtClean="0">
                <a:solidFill>
                  <a:srgbClr val="FFFFFF"/>
                </a:solidFill>
                <a:cs typeface="Calibri"/>
              </a:rPr>
              <a:t>e</a:t>
            </a:r>
            <a:r>
              <a:rPr sz="1200" spc="-5" dirty="0" smtClean="0">
                <a:solidFill>
                  <a:srgbClr val="FFFFFF"/>
                </a:solidFill>
                <a:cs typeface="Calibri"/>
              </a:rPr>
              <a:t>n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ilaia</a:t>
            </a:r>
            <a:r>
              <a:rPr sz="1200" spc="5" dirty="0" smtClean="0">
                <a:solidFill>
                  <a:srgbClr val="FFFFFF"/>
                </a:solidFill>
                <a:cs typeface="Calibri"/>
              </a:rPr>
              <a:t>n</a:t>
            </a:r>
            <a:r>
              <a:rPr sz="1200" spc="-5" dirty="0" smtClean="0">
                <a:solidFill>
                  <a:srgbClr val="FFFFFF"/>
                </a:solidFill>
                <a:cs typeface="Calibri"/>
              </a:rPr>
              <a:t>),</a:t>
            </a:r>
            <a:r>
              <a:rPr sz="1200" spc="-35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sz="1200" spc="-40" dirty="0" smtClean="0">
                <a:solidFill>
                  <a:srgbClr val="FFFFFF"/>
                </a:solidFill>
                <a:cs typeface="Calibri"/>
              </a:rPr>
              <a:t>k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ajian</a:t>
            </a:r>
            <a:r>
              <a:rPr sz="1200" spc="10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sz="1200" spc="-5" dirty="0" smtClean="0">
                <a:solidFill>
                  <a:srgbClr val="FFFFFF"/>
                </a:solidFill>
                <a:cs typeface="Calibri"/>
              </a:rPr>
              <a:t>LH, tnh</a:t>
            </a:r>
            <a:r>
              <a:rPr sz="1200" spc="-30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sz="1200" dirty="0" smtClean="0">
                <a:solidFill>
                  <a:srgbClr val="FFFFFF"/>
                </a:solidFill>
                <a:cs typeface="Calibri"/>
              </a:rPr>
              <a:t>&amp; LA</a:t>
            </a:r>
            <a:r>
              <a:rPr sz="1200" spc="-10" dirty="0" smtClean="0">
                <a:solidFill>
                  <a:srgbClr val="FFFFFF"/>
                </a:solidFill>
                <a:cs typeface="Calibri"/>
              </a:rPr>
              <a:t>RAP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1862895" y="3583052"/>
            <a:ext cx="3934487" cy="325881"/>
          </a:xfrm>
          <a:custGeom>
            <a:avLst/>
            <a:gdLst/>
            <a:ahLst/>
            <a:cxnLst/>
            <a:rect l="l" t="t" r="r" b="b"/>
            <a:pathLst>
              <a:path w="3931412" h="325881">
                <a:moveTo>
                  <a:pt x="14097" y="209931"/>
                </a:moveTo>
                <a:lnTo>
                  <a:pt x="8128" y="213487"/>
                </a:lnTo>
                <a:lnTo>
                  <a:pt x="2031" y="217043"/>
                </a:lnTo>
                <a:lnTo>
                  <a:pt x="0" y="224790"/>
                </a:lnTo>
                <a:lnTo>
                  <a:pt x="58928" y="325881"/>
                </a:lnTo>
                <a:lnTo>
                  <a:pt x="73659" y="300609"/>
                </a:lnTo>
                <a:lnTo>
                  <a:pt x="46228" y="300609"/>
                </a:lnTo>
                <a:lnTo>
                  <a:pt x="46228" y="253764"/>
                </a:lnTo>
                <a:lnTo>
                  <a:pt x="25400" y="218059"/>
                </a:lnTo>
                <a:lnTo>
                  <a:pt x="21971" y="211962"/>
                </a:lnTo>
                <a:lnTo>
                  <a:pt x="14097" y="209931"/>
                </a:lnTo>
                <a:close/>
              </a:path>
              <a:path w="3931412" h="325881">
                <a:moveTo>
                  <a:pt x="46228" y="253764"/>
                </a:moveTo>
                <a:lnTo>
                  <a:pt x="46228" y="300609"/>
                </a:lnTo>
                <a:lnTo>
                  <a:pt x="71628" y="300609"/>
                </a:lnTo>
                <a:lnTo>
                  <a:pt x="71628" y="294259"/>
                </a:lnTo>
                <a:lnTo>
                  <a:pt x="48006" y="294259"/>
                </a:lnTo>
                <a:lnTo>
                  <a:pt x="58927" y="275535"/>
                </a:lnTo>
                <a:lnTo>
                  <a:pt x="46228" y="253764"/>
                </a:lnTo>
                <a:close/>
              </a:path>
              <a:path w="3931412" h="325881">
                <a:moveTo>
                  <a:pt x="103759" y="209931"/>
                </a:moveTo>
                <a:lnTo>
                  <a:pt x="96012" y="211962"/>
                </a:lnTo>
                <a:lnTo>
                  <a:pt x="71628" y="253764"/>
                </a:lnTo>
                <a:lnTo>
                  <a:pt x="71628" y="300609"/>
                </a:lnTo>
                <a:lnTo>
                  <a:pt x="73659" y="300609"/>
                </a:lnTo>
                <a:lnTo>
                  <a:pt x="117856" y="224790"/>
                </a:lnTo>
                <a:lnTo>
                  <a:pt x="115824" y="217043"/>
                </a:lnTo>
                <a:lnTo>
                  <a:pt x="109728" y="213487"/>
                </a:lnTo>
                <a:lnTo>
                  <a:pt x="103759" y="209931"/>
                </a:lnTo>
                <a:close/>
              </a:path>
              <a:path w="3931412" h="325881">
                <a:moveTo>
                  <a:pt x="58927" y="275535"/>
                </a:moveTo>
                <a:lnTo>
                  <a:pt x="48006" y="294259"/>
                </a:lnTo>
                <a:lnTo>
                  <a:pt x="69850" y="294259"/>
                </a:lnTo>
                <a:lnTo>
                  <a:pt x="58927" y="275535"/>
                </a:lnTo>
                <a:close/>
              </a:path>
              <a:path w="3931412" h="325881">
                <a:moveTo>
                  <a:pt x="71628" y="253764"/>
                </a:moveTo>
                <a:lnTo>
                  <a:pt x="58927" y="275535"/>
                </a:lnTo>
                <a:lnTo>
                  <a:pt x="69850" y="294259"/>
                </a:lnTo>
                <a:lnTo>
                  <a:pt x="71628" y="294259"/>
                </a:lnTo>
                <a:lnTo>
                  <a:pt x="71628" y="253764"/>
                </a:lnTo>
                <a:close/>
              </a:path>
              <a:path w="3931412" h="325881">
                <a:moveTo>
                  <a:pt x="3906012" y="150113"/>
                </a:moveTo>
                <a:lnTo>
                  <a:pt x="51943" y="150113"/>
                </a:lnTo>
                <a:lnTo>
                  <a:pt x="46228" y="155829"/>
                </a:lnTo>
                <a:lnTo>
                  <a:pt x="46228" y="253764"/>
                </a:lnTo>
                <a:lnTo>
                  <a:pt x="58927" y="275535"/>
                </a:lnTo>
                <a:lnTo>
                  <a:pt x="71627" y="253764"/>
                </a:lnTo>
                <a:lnTo>
                  <a:pt x="71628" y="175513"/>
                </a:lnTo>
                <a:lnTo>
                  <a:pt x="58928" y="175513"/>
                </a:lnTo>
                <a:lnTo>
                  <a:pt x="71628" y="162813"/>
                </a:lnTo>
                <a:lnTo>
                  <a:pt x="3906012" y="162813"/>
                </a:lnTo>
                <a:lnTo>
                  <a:pt x="3906012" y="150113"/>
                </a:lnTo>
                <a:close/>
              </a:path>
              <a:path w="3931412" h="325881">
                <a:moveTo>
                  <a:pt x="71628" y="162813"/>
                </a:moveTo>
                <a:lnTo>
                  <a:pt x="58928" y="175513"/>
                </a:lnTo>
                <a:lnTo>
                  <a:pt x="71628" y="175513"/>
                </a:lnTo>
                <a:lnTo>
                  <a:pt x="71628" y="162813"/>
                </a:lnTo>
                <a:close/>
              </a:path>
              <a:path w="3931412" h="325881">
                <a:moveTo>
                  <a:pt x="3931412" y="150113"/>
                </a:moveTo>
                <a:lnTo>
                  <a:pt x="3918712" y="150113"/>
                </a:lnTo>
                <a:lnTo>
                  <a:pt x="3906012" y="162813"/>
                </a:lnTo>
                <a:lnTo>
                  <a:pt x="71628" y="162813"/>
                </a:lnTo>
                <a:lnTo>
                  <a:pt x="71628" y="175513"/>
                </a:lnTo>
                <a:lnTo>
                  <a:pt x="3925697" y="175513"/>
                </a:lnTo>
                <a:lnTo>
                  <a:pt x="3931412" y="169925"/>
                </a:lnTo>
                <a:lnTo>
                  <a:pt x="3931412" y="150113"/>
                </a:lnTo>
                <a:close/>
              </a:path>
              <a:path w="3931412" h="325881">
                <a:moveTo>
                  <a:pt x="3931412" y="0"/>
                </a:moveTo>
                <a:lnTo>
                  <a:pt x="3906012" y="0"/>
                </a:lnTo>
                <a:lnTo>
                  <a:pt x="3906012" y="162813"/>
                </a:lnTo>
                <a:lnTo>
                  <a:pt x="3918712" y="150113"/>
                </a:lnTo>
                <a:lnTo>
                  <a:pt x="3931412" y="150113"/>
                </a:lnTo>
                <a:lnTo>
                  <a:pt x="3931412" y="0"/>
                </a:lnTo>
                <a:close/>
              </a:path>
            </a:pathLst>
          </a:custGeom>
          <a:solidFill>
            <a:srgbClr val="0F243E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6100" y="736092"/>
            <a:ext cx="597875" cy="39319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120489" y="742188"/>
            <a:ext cx="404176" cy="4312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50828" y="760476"/>
            <a:ext cx="508268" cy="304800"/>
          </a:xfrm>
          <a:custGeom>
            <a:avLst/>
            <a:gdLst/>
            <a:ahLst/>
            <a:cxnLst/>
            <a:rect l="l" t="t" r="r" b="b"/>
            <a:pathLst>
              <a:path w="507871" h="304800">
                <a:moveTo>
                  <a:pt x="253935" y="0"/>
                </a:moveTo>
                <a:lnTo>
                  <a:pt x="212745" y="1993"/>
                </a:lnTo>
                <a:lnTo>
                  <a:pt x="173671" y="7766"/>
                </a:lnTo>
                <a:lnTo>
                  <a:pt x="120172" y="22825"/>
                </a:lnTo>
                <a:lnTo>
                  <a:pt x="74375" y="44624"/>
                </a:lnTo>
                <a:lnTo>
                  <a:pt x="38044" y="72107"/>
                </a:lnTo>
                <a:lnTo>
                  <a:pt x="12945" y="104217"/>
                </a:lnTo>
                <a:lnTo>
                  <a:pt x="0" y="152400"/>
                </a:lnTo>
                <a:lnTo>
                  <a:pt x="841" y="164886"/>
                </a:lnTo>
                <a:lnTo>
                  <a:pt x="19955" y="211681"/>
                </a:lnTo>
                <a:lnTo>
                  <a:pt x="48994" y="242364"/>
                </a:lnTo>
                <a:lnTo>
                  <a:pt x="88676" y="268083"/>
                </a:lnTo>
                <a:lnTo>
                  <a:pt x="137236" y="287771"/>
                </a:lnTo>
                <a:lnTo>
                  <a:pt x="192911" y="300365"/>
                </a:lnTo>
                <a:lnTo>
                  <a:pt x="233108" y="304294"/>
                </a:lnTo>
                <a:lnTo>
                  <a:pt x="253935" y="304800"/>
                </a:lnTo>
                <a:lnTo>
                  <a:pt x="274762" y="304294"/>
                </a:lnTo>
                <a:lnTo>
                  <a:pt x="314959" y="300365"/>
                </a:lnTo>
                <a:lnTo>
                  <a:pt x="352779" y="292810"/>
                </a:lnTo>
                <a:lnTo>
                  <a:pt x="403907" y="275368"/>
                </a:lnTo>
                <a:lnTo>
                  <a:pt x="446744" y="251541"/>
                </a:lnTo>
                <a:lnTo>
                  <a:pt x="479527" y="222395"/>
                </a:lnTo>
                <a:lnTo>
                  <a:pt x="500491" y="188992"/>
                </a:lnTo>
                <a:lnTo>
                  <a:pt x="507871" y="152400"/>
                </a:lnTo>
                <a:lnTo>
                  <a:pt x="507029" y="139896"/>
                </a:lnTo>
                <a:lnTo>
                  <a:pt x="487916" y="93065"/>
                </a:lnTo>
                <a:lnTo>
                  <a:pt x="458876" y="62380"/>
                </a:lnTo>
                <a:lnTo>
                  <a:pt x="419194" y="36674"/>
                </a:lnTo>
                <a:lnTo>
                  <a:pt x="370634" y="17004"/>
                </a:lnTo>
                <a:lnTo>
                  <a:pt x="314959" y="4427"/>
                </a:lnTo>
                <a:lnTo>
                  <a:pt x="274762" y="504"/>
                </a:lnTo>
                <a:lnTo>
                  <a:pt x="2539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50828" y="760476"/>
            <a:ext cx="508268" cy="304800"/>
          </a:xfrm>
          <a:custGeom>
            <a:avLst/>
            <a:gdLst/>
            <a:ahLst/>
            <a:cxnLst/>
            <a:rect l="l" t="t" r="r" b="b"/>
            <a:pathLst>
              <a:path w="507871" h="304800">
                <a:moveTo>
                  <a:pt x="0" y="152400"/>
                </a:moveTo>
                <a:lnTo>
                  <a:pt x="12945" y="104217"/>
                </a:lnTo>
                <a:lnTo>
                  <a:pt x="38044" y="72107"/>
                </a:lnTo>
                <a:lnTo>
                  <a:pt x="74375" y="44624"/>
                </a:lnTo>
                <a:lnTo>
                  <a:pt x="120172" y="22825"/>
                </a:lnTo>
                <a:lnTo>
                  <a:pt x="173671" y="7766"/>
                </a:lnTo>
                <a:lnTo>
                  <a:pt x="212745" y="1993"/>
                </a:lnTo>
                <a:lnTo>
                  <a:pt x="253935" y="0"/>
                </a:lnTo>
                <a:lnTo>
                  <a:pt x="274762" y="504"/>
                </a:lnTo>
                <a:lnTo>
                  <a:pt x="314959" y="4427"/>
                </a:lnTo>
                <a:lnTo>
                  <a:pt x="352779" y="11971"/>
                </a:lnTo>
                <a:lnTo>
                  <a:pt x="403907" y="29394"/>
                </a:lnTo>
                <a:lnTo>
                  <a:pt x="446744" y="53206"/>
                </a:lnTo>
                <a:lnTo>
                  <a:pt x="479527" y="82348"/>
                </a:lnTo>
                <a:lnTo>
                  <a:pt x="500491" y="115765"/>
                </a:lnTo>
                <a:lnTo>
                  <a:pt x="507871" y="152400"/>
                </a:lnTo>
                <a:lnTo>
                  <a:pt x="507029" y="164886"/>
                </a:lnTo>
                <a:lnTo>
                  <a:pt x="487916" y="211681"/>
                </a:lnTo>
                <a:lnTo>
                  <a:pt x="458876" y="242364"/>
                </a:lnTo>
                <a:lnTo>
                  <a:pt x="419194" y="268083"/>
                </a:lnTo>
                <a:lnTo>
                  <a:pt x="370634" y="287771"/>
                </a:lnTo>
                <a:lnTo>
                  <a:pt x="314959" y="300365"/>
                </a:lnTo>
                <a:lnTo>
                  <a:pt x="274762" y="304294"/>
                </a:lnTo>
                <a:lnTo>
                  <a:pt x="253935" y="304800"/>
                </a:lnTo>
                <a:lnTo>
                  <a:pt x="233108" y="304294"/>
                </a:lnTo>
                <a:lnTo>
                  <a:pt x="192911" y="300365"/>
                </a:lnTo>
                <a:lnTo>
                  <a:pt x="155091" y="292810"/>
                </a:lnTo>
                <a:lnTo>
                  <a:pt x="103963" y="275368"/>
                </a:lnTo>
                <a:lnTo>
                  <a:pt x="61126" y="251541"/>
                </a:lnTo>
                <a:lnTo>
                  <a:pt x="28343" y="222395"/>
                </a:lnTo>
                <a:lnTo>
                  <a:pt x="7379" y="188992"/>
                </a:lnTo>
                <a:lnTo>
                  <a:pt x="0" y="15240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249622" y="802641"/>
            <a:ext cx="109305" cy="219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300" b="1" spc="-10" dirty="0" smtClean="0">
                <a:solidFill>
                  <a:srgbClr val="FFFFFF"/>
                </a:solidFill>
                <a:cs typeface="Calibri"/>
              </a:rPr>
              <a:t>1</a:t>
            </a:r>
            <a:endParaRPr sz="1300">
              <a:solidFill>
                <a:prstClr val="black"/>
              </a:solidFill>
              <a:cs typeface="Calibri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3538826" y="4242434"/>
            <a:ext cx="489205" cy="117856"/>
          </a:xfrm>
          <a:custGeom>
            <a:avLst/>
            <a:gdLst/>
            <a:ahLst/>
            <a:cxnLst/>
            <a:rect l="l" t="t" r="r" b="b"/>
            <a:pathLst>
              <a:path w="488823" h="117855">
                <a:moveTo>
                  <a:pt x="438367" y="58864"/>
                </a:moveTo>
                <a:lnTo>
                  <a:pt x="381000" y="92328"/>
                </a:lnTo>
                <a:lnTo>
                  <a:pt x="375030" y="95884"/>
                </a:lnTo>
                <a:lnTo>
                  <a:pt x="372999" y="103631"/>
                </a:lnTo>
                <a:lnTo>
                  <a:pt x="376427" y="109727"/>
                </a:lnTo>
                <a:lnTo>
                  <a:pt x="379984" y="115823"/>
                </a:lnTo>
                <a:lnTo>
                  <a:pt x="387730" y="117856"/>
                </a:lnTo>
                <a:lnTo>
                  <a:pt x="467035" y="71627"/>
                </a:lnTo>
                <a:lnTo>
                  <a:pt x="463676" y="71627"/>
                </a:lnTo>
                <a:lnTo>
                  <a:pt x="463676" y="69850"/>
                </a:lnTo>
                <a:lnTo>
                  <a:pt x="457200" y="69850"/>
                </a:lnTo>
                <a:lnTo>
                  <a:pt x="438367" y="58864"/>
                </a:lnTo>
                <a:close/>
              </a:path>
              <a:path w="488823" h="117855">
                <a:moveTo>
                  <a:pt x="231648" y="24002"/>
                </a:moveTo>
                <a:lnTo>
                  <a:pt x="231648" y="65912"/>
                </a:lnTo>
                <a:lnTo>
                  <a:pt x="237362" y="71627"/>
                </a:lnTo>
                <a:lnTo>
                  <a:pt x="416487" y="71627"/>
                </a:lnTo>
                <a:lnTo>
                  <a:pt x="438258" y="58927"/>
                </a:lnTo>
                <a:lnTo>
                  <a:pt x="257048" y="58927"/>
                </a:lnTo>
                <a:lnTo>
                  <a:pt x="244348" y="46227"/>
                </a:lnTo>
                <a:lnTo>
                  <a:pt x="257048" y="46227"/>
                </a:lnTo>
                <a:lnTo>
                  <a:pt x="257048" y="36702"/>
                </a:lnTo>
                <a:lnTo>
                  <a:pt x="244348" y="36702"/>
                </a:lnTo>
                <a:lnTo>
                  <a:pt x="231648" y="24002"/>
                </a:lnTo>
                <a:close/>
              </a:path>
              <a:path w="488823" h="117855">
                <a:moveTo>
                  <a:pt x="467084" y="46227"/>
                </a:moveTo>
                <a:lnTo>
                  <a:pt x="463676" y="46227"/>
                </a:lnTo>
                <a:lnTo>
                  <a:pt x="463676" y="71627"/>
                </a:lnTo>
                <a:lnTo>
                  <a:pt x="467035" y="71627"/>
                </a:lnTo>
                <a:lnTo>
                  <a:pt x="488823" y="58927"/>
                </a:lnTo>
                <a:lnTo>
                  <a:pt x="467084" y="46227"/>
                </a:lnTo>
                <a:close/>
              </a:path>
              <a:path w="488823" h="117855">
                <a:moveTo>
                  <a:pt x="457200" y="47878"/>
                </a:moveTo>
                <a:lnTo>
                  <a:pt x="438367" y="58864"/>
                </a:lnTo>
                <a:lnTo>
                  <a:pt x="457200" y="69850"/>
                </a:lnTo>
                <a:lnTo>
                  <a:pt x="457200" y="47878"/>
                </a:lnTo>
                <a:close/>
              </a:path>
              <a:path w="488823" h="117855">
                <a:moveTo>
                  <a:pt x="463676" y="47878"/>
                </a:moveTo>
                <a:lnTo>
                  <a:pt x="457200" y="47878"/>
                </a:lnTo>
                <a:lnTo>
                  <a:pt x="457200" y="69850"/>
                </a:lnTo>
                <a:lnTo>
                  <a:pt x="463676" y="69850"/>
                </a:lnTo>
                <a:lnTo>
                  <a:pt x="463676" y="47878"/>
                </a:lnTo>
                <a:close/>
              </a:path>
              <a:path w="488823" h="117855">
                <a:moveTo>
                  <a:pt x="257048" y="46227"/>
                </a:moveTo>
                <a:lnTo>
                  <a:pt x="244348" y="46227"/>
                </a:lnTo>
                <a:lnTo>
                  <a:pt x="257048" y="58927"/>
                </a:lnTo>
                <a:lnTo>
                  <a:pt x="257048" y="46227"/>
                </a:lnTo>
                <a:close/>
              </a:path>
              <a:path w="488823" h="117855">
                <a:moveTo>
                  <a:pt x="416705" y="46227"/>
                </a:moveTo>
                <a:lnTo>
                  <a:pt x="257048" y="46227"/>
                </a:lnTo>
                <a:lnTo>
                  <a:pt x="257048" y="58927"/>
                </a:lnTo>
                <a:lnTo>
                  <a:pt x="438258" y="58927"/>
                </a:lnTo>
                <a:lnTo>
                  <a:pt x="416705" y="46227"/>
                </a:lnTo>
                <a:close/>
              </a:path>
              <a:path w="488823" h="117855">
                <a:moveTo>
                  <a:pt x="387730" y="0"/>
                </a:moveTo>
                <a:lnTo>
                  <a:pt x="379984" y="2031"/>
                </a:lnTo>
                <a:lnTo>
                  <a:pt x="376427" y="8000"/>
                </a:lnTo>
                <a:lnTo>
                  <a:pt x="372999" y="14096"/>
                </a:lnTo>
                <a:lnTo>
                  <a:pt x="375030" y="21843"/>
                </a:lnTo>
                <a:lnTo>
                  <a:pt x="381000" y="25400"/>
                </a:lnTo>
                <a:lnTo>
                  <a:pt x="438367" y="58864"/>
                </a:lnTo>
                <a:lnTo>
                  <a:pt x="457200" y="47878"/>
                </a:lnTo>
                <a:lnTo>
                  <a:pt x="463676" y="47878"/>
                </a:lnTo>
                <a:lnTo>
                  <a:pt x="463676" y="46227"/>
                </a:lnTo>
                <a:lnTo>
                  <a:pt x="467084" y="46227"/>
                </a:lnTo>
                <a:lnTo>
                  <a:pt x="393826" y="3428"/>
                </a:lnTo>
                <a:lnTo>
                  <a:pt x="387730" y="0"/>
                </a:lnTo>
                <a:close/>
              </a:path>
              <a:path w="488823" h="117855">
                <a:moveTo>
                  <a:pt x="251333" y="11302"/>
                </a:moveTo>
                <a:lnTo>
                  <a:pt x="0" y="11302"/>
                </a:lnTo>
                <a:lnTo>
                  <a:pt x="0" y="36702"/>
                </a:lnTo>
                <a:lnTo>
                  <a:pt x="231648" y="36702"/>
                </a:lnTo>
                <a:lnTo>
                  <a:pt x="231648" y="24002"/>
                </a:lnTo>
                <a:lnTo>
                  <a:pt x="257048" y="24002"/>
                </a:lnTo>
                <a:lnTo>
                  <a:pt x="257048" y="17017"/>
                </a:lnTo>
                <a:lnTo>
                  <a:pt x="251333" y="11302"/>
                </a:lnTo>
                <a:close/>
              </a:path>
              <a:path w="488823" h="117855">
                <a:moveTo>
                  <a:pt x="257048" y="24002"/>
                </a:moveTo>
                <a:lnTo>
                  <a:pt x="231648" y="24002"/>
                </a:lnTo>
                <a:lnTo>
                  <a:pt x="244348" y="36702"/>
                </a:lnTo>
                <a:lnTo>
                  <a:pt x="257048" y="36702"/>
                </a:lnTo>
                <a:lnTo>
                  <a:pt x="257048" y="24002"/>
                </a:lnTo>
                <a:close/>
              </a:path>
            </a:pathLst>
          </a:custGeom>
          <a:solidFill>
            <a:srgbClr val="0F243E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7275165" y="3864864"/>
            <a:ext cx="725991" cy="39166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7474964" y="3893821"/>
            <a:ext cx="356895" cy="37795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7319014" y="3889376"/>
            <a:ext cx="637402" cy="303149"/>
          </a:xfrm>
          <a:custGeom>
            <a:avLst/>
            <a:gdLst/>
            <a:ahLst/>
            <a:cxnLst/>
            <a:rect l="l" t="t" r="r" b="b"/>
            <a:pathLst>
              <a:path w="636904" h="303149">
                <a:moveTo>
                  <a:pt x="318515" y="0"/>
                </a:moveTo>
                <a:lnTo>
                  <a:pt x="266855" y="1982"/>
                </a:lnTo>
                <a:lnTo>
                  <a:pt x="217846" y="7723"/>
                </a:lnTo>
                <a:lnTo>
                  <a:pt x="172146" y="16911"/>
                </a:lnTo>
                <a:lnTo>
                  <a:pt x="130411" y="29236"/>
                </a:lnTo>
                <a:lnTo>
                  <a:pt x="93297" y="44386"/>
                </a:lnTo>
                <a:lnTo>
                  <a:pt x="47724" y="71729"/>
                </a:lnTo>
                <a:lnTo>
                  <a:pt x="16239" y="103680"/>
                </a:lnTo>
                <a:lnTo>
                  <a:pt x="1055" y="139191"/>
                </a:lnTo>
                <a:lnTo>
                  <a:pt x="0" y="151637"/>
                </a:lnTo>
                <a:lnTo>
                  <a:pt x="1055" y="164066"/>
                </a:lnTo>
                <a:lnTo>
                  <a:pt x="16239" y="199533"/>
                </a:lnTo>
                <a:lnTo>
                  <a:pt x="47724" y="231454"/>
                </a:lnTo>
                <a:lnTo>
                  <a:pt x="93297" y="258778"/>
                </a:lnTo>
                <a:lnTo>
                  <a:pt x="130411" y="273920"/>
                </a:lnTo>
                <a:lnTo>
                  <a:pt x="172146" y="286240"/>
                </a:lnTo>
                <a:lnTo>
                  <a:pt x="217846" y="295426"/>
                </a:lnTo>
                <a:lnTo>
                  <a:pt x="266855" y="301166"/>
                </a:lnTo>
                <a:lnTo>
                  <a:pt x="318515" y="303149"/>
                </a:lnTo>
                <a:lnTo>
                  <a:pt x="344636" y="302646"/>
                </a:lnTo>
                <a:lnTo>
                  <a:pt x="395045" y="298746"/>
                </a:lnTo>
                <a:lnTo>
                  <a:pt x="442469" y="291244"/>
                </a:lnTo>
                <a:lnTo>
                  <a:pt x="486253" y="280452"/>
                </a:lnTo>
                <a:lnTo>
                  <a:pt x="525742" y="266682"/>
                </a:lnTo>
                <a:lnTo>
                  <a:pt x="560280" y="250246"/>
                </a:lnTo>
                <a:lnTo>
                  <a:pt x="601377" y="221272"/>
                </a:lnTo>
                <a:lnTo>
                  <a:pt x="627654" y="188052"/>
                </a:lnTo>
                <a:lnTo>
                  <a:pt x="636904" y="151637"/>
                </a:lnTo>
                <a:lnTo>
                  <a:pt x="635849" y="139191"/>
                </a:lnTo>
                <a:lnTo>
                  <a:pt x="620678" y="103680"/>
                </a:lnTo>
                <a:lnTo>
                  <a:pt x="589215" y="71729"/>
                </a:lnTo>
                <a:lnTo>
                  <a:pt x="543671" y="44386"/>
                </a:lnTo>
                <a:lnTo>
                  <a:pt x="506575" y="29236"/>
                </a:lnTo>
                <a:lnTo>
                  <a:pt x="464857" y="16911"/>
                </a:lnTo>
                <a:lnTo>
                  <a:pt x="419172" y="7723"/>
                </a:lnTo>
                <a:lnTo>
                  <a:pt x="370173" y="1982"/>
                </a:lnTo>
                <a:lnTo>
                  <a:pt x="3185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7319014" y="3889376"/>
            <a:ext cx="637402" cy="303149"/>
          </a:xfrm>
          <a:custGeom>
            <a:avLst/>
            <a:gdLst/>
            <a:ahLst/>
            <a:cxnLst/>
            <a:rect l="l" t="t" r="r" b="b"/>
            <a:pathLst>
              <a:path w="636904" h="303149">
                <a:moveTo>
                  <a:pt x="0" y="151637"/>
                </a:moveTo>
                <a:lnTo>
                  <a:pt x="16239" y="103680"/>
                </a:lnTo>
                <a:lnTo>
                  <a:pt x="47724" y="71729"/>
                </a:lnTo>
                <a:lnTo>
                  <a:pt x="93297" y="44386"/>
                </a:lnTo>
                <a:lnTo>
                  <a:pt x="130411" y="29236"/>
                </a:lnTo>
                <a:lnTo>
                  <a:pt x="172146" y="16911"/>
                </a:lnTo>
                <a:lnTo>
                  <a:pt x="217846" y="7723"/>
                </a:lnTo>
                <a:lnTo>
                  <a:pt x="266855" y="1982"/>
                </a:lnTo>
                <a:lnTo>
                  <a:pt x="318515" y="0"/>
                </a:lnTo>
                <a:lnTo>
                  <a:pt x="344636" y="502"/>
                </a:lnTo>
                <a:lnTo>
                  <a:pt x="395045" y="4402"/>
                </a:lnTo>
                <a:lnTo>
                  <a:pt x="442469" y="11906"/>
                </a:lnTo>
                <a:lnTo>
                  <a:pt x="486253" y="22701"/>
                </a:lnTo>
                <a:lnTo>
                  <a:pt x="525742" y="36477"/>
                </a:lnTo>
                <a:lnTo>
                  <a:pt x="560280" y="52923"/>
                </a:lnTo>
                <a:lnTo>
                  <a:pt x="601377" y="81919"/>
                </a:lnTo>
                <a:lnTo>
                  <a:pt x="627654" y="115174"/>
                </a:lnTo>
                <a:lnTo>
                  <a:pt x="636904" y="151637"/>
                </a:lnTo>
                <a:lnTo>
                  <a:pt x="635849" y="164066"/>
                </a:lnTo>
                <a:lnTo>
                  <a:pt x="620678" y="199533"/>
                </a:lnTo>
                <a:lnTo>
                  <a:pt x="589215" y="231454"/>
                </a:lnTo>
                <a:lnTo>
                  <a:pt x="543671" y="258778"/>
                </a:lnTo>
                <a:lnTo>
                  <a:pt x="506575" y="273920"/>
                </a:lnTo>
                <a:lnTo>
                  <a:pt x="464857" y="286240"/>
                </a:lnTo>
                <a:lnTo>
                  <a:pt x="419172" y="295426"/>
                </a:lnTo>
                <a:lnTo>
                  <a:pt x="370173" y="301166"/>
                </a:lnTo>
                <a:lnTo>
                  <a:pt x="318515" y="303149"/>
                </a:lnTo>
                <a:lnTo>
                  <a:pt x="292394" y="302646"/>
                </a:lnTo>
                <a:lnTo>
                  <a:pt x="241978" y="298746"/>
                </a:lnTo>
                <a:lnTo>
                  <a:pt x="194542" y="291244"/>
                </a:lnTo>
                <a:lnTo>
                  <a:pt x="150742" y="280452"/>
                </a:lnTo>
                <a:lnTo>
                  <a:pt x="111235" y="266682"/>
                </a:lnTo>
                <a:lnTo>
                  <a:pt x="76678" y="250246"/>
                </a:lnTo>
                <a:lnTo>
                  <a:pt x="35555" y="221272"/>
                </a:lnTo>
                <a:lnTo>
                  <a:pt x="9257" y="188052"/>
                </a:lnTo>
                <a:lnTo>
                  <a:pt x="0" y="15163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7590117" y="3949445"/>
            <a:ext cx="96595" cy="1879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100" b="1" dirty="0" smtClean="0">
                <a:solidFill>
                  <a:srgbClr val="FFFFFF"/>
                </a:solidFill>
                <a:cs typeface="Calibri"/>
              </a:rPr>
              <a:t>8</a:t>
            </a:r>
            <a:endParaRPr sz="1100">
              <a:solidFill>
                <a:prstClr val="black"/>
              </a:solidFill>
              <a:cs typeface="Calibri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97611" y="3701796"/>
            <a:ext cx="596350" cy="39319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212002" y="3707891"/>
            <a:ext cx="404176" cy="43129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142046" y="3725671"/>
            <a:ext cx="508269" cy="304800"/>
          </a:xfrm>
          <a:custGeom>
            <a:avLst/>
            <a:gdLst/>
            <a:ahLst/>
            <a:cxnLst/>
            <a:rect l="l" t="t" r="r" b="b"/>
            <a:pathLst>
              <a:path w="507872" h="304800">
                <a:moveTo>
                  <a:pt x="253936" y="0"/>
                </a:moveTo>
                <a:lnTo>
                  <a:pt x="212746" y="1993"/>
                </a:lnTo>
                <a:lnTo>
                  <a:pt x="173672" y="7766"/>
                </a:lnTo>
                <a:lnTo>
                  <a:pt x="120173" y="22825"/>
                </a:lnTo>
                <a:lnTo>
                  <a:pt x="74375" y="44624"/>
                </a:lnTo>
                <a:lnTo>
                  <a:pt x="38045" y="72107"/>
                </a:lnTo>
                <a:lnTo>
                  <a:pt x="12945" y="104217"/>
                </a:lnTo>
                <a:lnTo>
                  <a:pt x="0" y="152400"/>
                </a:lnTo>
                <a:lnTo>
                  <a:pt x="841" y="164903"/>
                </a:lnTo>
                <a:lnTo>
                  <a:pt x="19955" y="211734"/>
                </a:lnTo>
                <a:lnTo>
                  <a:pt x="48994" y="242419"/>
                </a:lnTo>
                <a:lnTo>
                  <a:pt x="88677" y="268125"/>
                </a:lnTo>
                <a:lnTo>
                  <a:pt x="137237" y="287795"/>
                </a:lnTo>
                <a:lnTo>
                  <a:pt x="192912" y="300372"/>
                </a:lnTo>
                <a:lnTo>
                  <a:pt x="233109" y="304295"/>
                </a:lnTo>
                <a:lnTo>
                  <a:pt x="253936" y="304800"/>
                </a:lnTo>
                <a:lnTo>
                  <a:pt x="274763" y="304295"/>
                </a:lnTo>
                <a:lnTo>
                  <a:pt x="314960" y="300372"/>
                </a:lnTo>
                <a:lnTo>
                  <a:pt x="352780" y="292828"/>
                </a:lnTo>
                <a:lnTo>
                  <a:pt x="403908" y="275405"/>
                </a:lnTo>
                <a:lnTo>
                  <a:pt x="446746" y="251593"/>
                </a:lnTo>
                <a:lnTo>
                  <a:pt x="479529" y="222451"/>
                </a:lnTo>
                <a:lnTo>
                  <a:pt x="500492" y="189034"/>
                </a:lnTo>
                <a:lnTo>
                  <a:pt x="507872" y="152400"/>
                </a:lnTo>
                <a:lnTo>
                  <a:pt x="507031" y="139896"/>
                </a:lnTo>
                <a:lnTo>
                  <a:pt x="487917" y="93065"/>
                </a:lnTo>
                <a:lnTo>
                  <a:pt x="458878" y="62380"/>
                </a:lnTo>
                <a:lnTo>
                  <a:pt x="419195" y="36674"/>
                </a:lnTo>
                <a:lnTo>
                  <a:pt x="370635" y="17004"/>
                </a:lnTo>
                <a:lnTo>
                  <a:pt x="314960" y="4427"/>
                </a:lnTo>
                <a:lnTo>
                  <a:pt x="274763" y="504"/>
                </a:lnTo>
                <a:lnTo>
                  <a:pt x="2539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142046" y="3725671"/>
            <a:ext cx="508269" cy="304800"/>
          </a:xfrm>
          <a:custGeom>
            <a:avLst/>
            <a:gdLst/>
            <a:ahLst/>
            <a:cxnLst/>
            <a:rect l="l" t="t" r="r" b="b"/>
            <a:pathLst>
              <a:path w="507872" h="304800">
                <a:moveTo>
                  <a:pt x="0" y="152400"/>
                </a:moveTo>
                <a:lnTo>
                  <a:pt x="12945" y="104217"/>
                </a:lnTo>
                <a:lnTo>
                  <a:pt x="38045" y="72107"/>
                </a:lnTo>
                <a:lnTo>
                  <a:pt x="74375" y="44624"/>
                </a:lnTo>
                <a:lnTo>
                  <a:pt x="120173" y="22825"/>
                </a:lnTo>
                <a:lnTo>
                  <a:pt x="173672" y="7766"/>
                </a:lnTo>
                <a:lnTo>
                  <a:pt x="212746" y="1993"/>
                </a:lnTo>
                <a:lnTo>
                  <a:pt x="253936" y="0"/>
                </a:lnTo>
                <a:lnTo>
                  <a:pt x="274763" y="504"/>
                </a:lnTo>
                <a:lnTo>
                  <a:pt x="314960" y="4427"/>
                </a:lnTo>
                <a:lnTo>
                  <a:pt x="352780" y="11971"/>
                </a:lnTo>
                <a:lnTo>
                  <a:pt x="403908" y="29394"/>
                </a:lnTo>
                <a:lnTo>
                  <a:pt x="446746" y="53206"/>
                </a:lnTo>
                <a:lnTo>
                  <a:pt x="479529" y="82348"/>
                </a:lnTo>
                <a:lnTo>
                  <a:pt x="500492" y="115765"/>
                </a:lnTo>
                <a:lnTo>
                  <a:pt x="507872" y="152400"/>
                </a:lnTo>
                <a:lnTo>
                  <a:pt x="507031" y="164903"/>
                </a:lnTo>
                <a:lnTo>
                  <a:pt x="487917" y="211734"/>
                </a:lnTo>
                <a:lnTo>
                  <a:pt x="458878" y="242419"/>
                </a:lnTo>
                <a:lnTo>
                  <a:pt x="419195" y="268125"/>
                </a:lnTo>
                <a:lnTo>
                  <a:pt x="370635" y="287795"/>
                </a:lnTo>
                <a:lnTo>
                  <a:pt x="314960" y="300372"/>
                </a:lnTo>
                <a:lnTo>
                  <a:pt x="274763" y="304295"/>
                </a:lnTo>
                <a:lnTo>
                  <a:pt x="253936" y="304800"/>
                </a:lnTo>
                <a:lnTo>
                  <a:pt x="233109" y="304295"/>
                </a:lnTo>
                <a:lnTo>
                  <a:pt x="192912" y="300372"/>
                </a:lnTo>
                <a:lnTo>
                  <a:pt x="155092" y="292828"/>
                </a:lnTo>
                <a:lnTo>
                  <a:pt x="103964" y="275405"/>
                </a:lnTo>
                <a:lnTo>
                  <a:pt x="61126" y="251593"/>
                </a:lnTo>
                <a:lnTo>
                  <a:pt x="28343" y="222451"/>
                </a:lnTo>
                <a:lnTo>
                  <a:pt x="7380" y="189034"/>
                </a:lnTo>
                <a:lnTo>
                  <a:pt x="0" y="15240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340830" y="3768597"/>
            <a:ext cx="109305" cy="219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300" b="1" spc="-10" dirty="0" smtClean="0">
                <a:solidFill>
                  <a:srgbClr val="FFFFFF"/>
                </a:solidFill>
                <a:cs typeface="Calibri"/>
              </a:rPr>
              <a:t>7</a:t>
            </a:r>
            <a:endParaRPr sz="1300">
              <a:solidFill>
                <a:prstClr val="black"/>
              </a:solidFill>
              <a:cs typeface="Calibri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82361" y="2699005"/>
            <a:ext cx="597874" cy="39319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196749" y="2705101"/>
            <a:ext cx="404176" cy="4312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127066" y="2722626"/>
            <a:ext cx="508264" cy="304800"/>
          </a:xfrm>
          <a:custGeom>
            <a:avLst/>
            <a:gdLst/>
            <a:ahLst/>
            <a:cxnLst/>
            <a:rect l="l" t="t" r="r" b="b"/>
            <a:pathLst>
              <a:path w="507867" h="304800">
                <a:moveTo>
                  <a:pt x="253931" y="0"/>
                </a:moveTo>
                <a:lnTo>
                  <a:pt x="212741" y="1997"/>
                </a:lnTo>
                <a:lnTo>
                  <a:pt x="173668" y="7778"/>
                </a:lnTo>
                <a:lnTo>
                  <a:pt x="120169" y="22855"/>
                </a:lnTo>
                <a:lnTo>
                  <a:pt x="74373" y="44672"/>
                </a:lnTo>
                <a:lnTo>
                  <a:pt x="38043" y="72163"/>
                </a:lnTo>
                <a:lnTo>
                  <a:pt x="12945" y="104265"/>
                </a:lnTo>
                <a:lnTo>
                  <a:pt x="0" y="152400"/>
                </a:lnTo>
                <a:lnTo>
                  <a:pt x="841" y="164903"/>
                </a:lnTo>
                <a:lnTo>
                  <a:pt x="19954" y="211734"/>
                </a:lnTo>
                <a:lnTo>
                  <a:pt x="48992" y="242419"/>
                </a:lnTo>
                <a:lnTo>
                  <a:pt x="88674" y="268125"/>
                </a:lnTo>
                <a:lnTo>
                  <a:pt x="137233" y="287795"/>
                </a:lnTo>
                <a:lnTo>
                  <a:pt x="192907" y="300372"/>
                </a:lnTo>
                <a:lnTo>
                  <a:pt x="233104" y="304295"/>
                </a:lnTo>
                <a:lnTo>
                  <a:pt x="253931" y="304800"/>
                </a:lnTo>
                <a:lnTo>
                  <a:pt x="274758" y="304295"/>
                </a:lnTo>
                <a:lnTo>
                  <a:pt x="314955" y="300372"/>
                </a:lnTo>
                <a:lnTo>
                  <a:pt x="352775" y="292828"/>
                </a:lnTo>
                <a:lnTo>
                  <a:pt x="403903" y="275405"/>
                </a:lnTo>
                <a:lnTo>
                  <a:pt x="446741" y="251593"/>
                </a:lnTo>
                <a:lnTo>
                  <a:pt x="479524" y="222451"/>
                </a:lnTo>
                <a:lnTo>
                  <a:pt x="500487" y="189034"/>
                </a:lnTo>
                <a:lnTo>
                  <a:pt x="507867" y="152400"/>
                </a:lnTo>
                <a:lnTo>
                  <a:pt x="507026" y="139913"/>
                </a:lnTo>
                <a:lnTo>
                  <a:pt x="487912" y="93118"/>
                </a:lnTo>
                <a:lnTo>
                  <a:pt x="458873" y="62435"/>
                </a:lnTo>
                <a:lnTo>
                  <a:pt x="419190" y="36716"/>
                </a:lnTo>
                <a:lnTo>
                  <a:pt x="370630" y="17028"/>
                </a:lnTo>
                <a:lnTo>
                  <a:pt x="314955" y="4434"/>
                </a:lnTo>
                <a:lnTo>
                  <a:pt x="274758" y="505"/>
                </a:lnTo>
                <a:lnTo>
                  <a:pt x="2539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127066" y="2722626"/>
            <a:ext cx="508264" cy="304800"/>
          </a:xfrm>
          <a:custGeom>
            <a:avLst/>
            <a:gdLst/>
            <a:ahLst/>
            <a:cxnLst/>
            <a:rect l="l" t="t" r="r" b="b"/>
            <a:pathLst>
              <a:path w="507867" h="304800">
                <a:moveTo>
                  <a:pt x="0" y="152400"/>
                </a:moveTo>
                <a:lnTo>
                  <a:pt x="12945" y="104265"/>
                </a:lnTo>
                <a:lnTo>
                  <a:pt x="38043" y="72163"/>
                </a:lnTo>
                <a:lnTo>
                  <a:pt x="74373" y="44672"/>
                </a:lnTo>
                <a:lnTo>
                  <a:pt x="120169" y="22855"/>
                </a:lnTo>
                <a:lnTo>
                  <a:pt x="173668" y="7778"/>
                </a:lnTo>
                <a:lnTo>
                  <a:pt x="212741" y="1997"/>
                </a:lnTo>
                <a:lnTo>
                  <a:pt x="253931" y="0"/>
                </a:lnTo>
                <a:lnTo>
                  <a:pt x="274758" y="505"/>
                </a:lnTo>
                <a:lnTo>
                  <a:pt x="314955" y="4434"/>
                </a:lnTo>
                <a:lnTo>
                  <a:pt x="352775" y="11989"/>
                </a:lnTo>
                <a:lnTo>
                  <a:pt x="403903" y="29431"/>
                </a:lnTo>
                <a:lnTo>
                  <a:pt x="446741" y="53258"/>
                </a:lnTo>
                <a:lnTo>
                  <a:pt x="479524" y="82404"/>
                </a:lnTo>
                <a:lnTo>
                  <a:pt x="500487" y="115807"/>
                </a:lnTo>
                <a:lnTo>
                  <a:pt x="507867" y="152400"/>
                </a:lnTo>
                <a:lnTo>
                  <a:pt x="507026" y="164903"/>
                </a:lnTo>
                <a:lnTo>
                  <a:pt x="487912" y="211734"/>
                </a:lnTo>
                <a:lnTo>
                  <a:pt x="458873" y="242419"/>
                </a:lnTo>
                <a:lnTo>
                  <a:pt x="419190" y="268125"/>
                </a:lnTo>
                <a:lnTo>
                  <a:pt x="370630" y="287795"/>
                </a:lnTo>
                <a:lnTo>
                  <a:pt x="314955" y="300372"/>
                </a:lnTo>
                <a:lnTo>
                  <a:pt x="274758" y="304295"/>
                </a:lnTo>
                <a:lnTo>
                  <a:pt x="253931" y="304800"/>
                </a:lnTo>
                <a:lnTo>
                  <a:pt x="233104" y="304295"/>
                </a:lnTo>
                <a:lnTo>
                  <a:pt x="192907" y="300372"/>
                </a:lnTo>
                <a:lnTo>
                  <a:pt x="155088" y="292828"/>
                </a:lnTo>
                <a:lnTo>
                  <a:pt x="103961" y="275405"/>
                </a:lnTo>
                <a:lnTo>
                  <a:pt x="61124" y="251593"/>
                </a:lnTo>
                <a:lnTo>
                  <a:pt x="28342" y="222451"/>
                </a:lnTo>
                <a:lnTo>
                  <a:pt x="7379" y="189034"/>
                </a:lnTo>
                <a:lnTo>
                  <a:pt x="0" y="15240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325882" y="2765553"/>
            <a:ext cx="109305" cy="219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300" b="1" spc="-10" dirty="0" smtClean="0">
                <a:solidFill>
                  <a:srgbClr val="FFFFFF"/>
                </a:solidFill>
                <a:cs typeface="Calibri"/>
              </a:rPr>
              <a:t>5</a:t>
            </a:r>
            <a:endParaRPr sz="1300">
              <a:solidFill>
                <a:prstClr val="black"/>
              </a:solidFill>
              <a:cs typeface="Calibri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19826" y="4661915"/>
            <a:ext cx="722941" cy="42062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218102" y="4704589"/>
            <a:ext cx="356894" cy="37795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63533" y="4685791"/>
            <a:ext cx="635334" cy="331850"/>
          </a:xfrm>
          <a:custGeom>
            <a:avLst/>
            <a:gdLst/>
            <a:ahLst/>
            <a:cxnLst/>
            <a:rect l="l" t="t" r="r" b="b"/>
            <a:pathLst>
              <a:path w="634838" h="331850">
                <a:moveTo>
                  <a:pt x="317414" y="0"/>
                </a:moveTo>
                <a:lnTo>
                  <a:pt x="265929" y="2171"/>
                </a:lnTo>
                <a:lnTo>
                  <a:pt x="217089" y="8460"/>
                </a:lnTo>
                <a:lnTo>
                  <a:pt x="171546" y="18523"/>
                </a:lnTo>
                <a:lnTo>
                  <a:pt x="129956" y="32020"/>
                </a:lnTo>
                <a:lnTo>
                  <a:pt x="92970" y="48609"/>
                </a:lnTo>
                <a:lnTo>
                  <a:pt x="47557" y="78543"/>
                </a:lnTo>
                <a:lnTo>
                  <a:pt x="16182" y="113515"/>
                </a:lnTo>
                <a:lnTo>
                  <a:pt x="1052" y="152372"/>
                </a:lnTo>
                <a:lnTo>
                  <a:pt x="0" y="165988"/>
                </a:lnTo>
                <a:lnTo>
                  <a:pt x="1052" y="179587"/>
                </a:lnTo>
                <a:lnTo>
                  <a:pt x="16182" y="218400"/>
                </a:lnTo>
                <a:lnTo>
                  <a:pt x="47557" y="253342"/>
                </a:lnTo>
                <a:lnTo>
                  <a:pt x="92970" y="283257"/>
                </a:lnTo>
                <a:lnTo>
                  <a:pt x="129956" y="299838"/>
                </a:lnTo>
                <a:lnTo>
                  <a:pt x="171546" y="313330"/>
                </a:lnTo>
                <a:lnTo>
                  <a:pt x="217089" y="323391"/>
                </a:lnTo>
                <a:lnTo>
                  <a:pt x="265929" y="329679"/>
                </a:lnTo>
                <a:lnTo>
                  <a:pt x="317414" y="331850"/>
                </a:lnTo>
                <a:lnTo>
                  <a:pt x="343448" y="331300"/>
                </a:lnTo>
                <a:lnTo>
                  <a:pt x="393696" y="327028"/>
                </a:lnTo>
                <a:lnTo>
                  <a:pt x="440971" y="318811"/>
                </a:lnTo>
                <a:lnTo>
                  <a:pt x="484621" y="306992"/>
                </a:lnTo>
                <a:lnTo>
                  <a:pt x="523991" y="291913"/>
                </a:lnTo>
                <a:lnTo>
                  <a:pt x="558429" y="273915"/>
                </a:lnTo>
                <a:lnTo>
                  <a:pt x="599408" y="242196"/>
                </a:lnTo>
                <a:lnTo>
                  <a:pt x="625613" y="205835"/>
                </a:lnTo>
                <a:lnTo>
                  <a:pt x="634838" y="165988"/>
                </a:lnTo>
                <a:lnTo>
                  <a:pt x="633786" y="152372"/>
                </a:lnTo>
                <a:lnTo>
                  <a:pt x="618656" y="113515"/>
                </a:lnTo>
                <a:lnTo>
                  <a:pt x="587281" y="78543"/>
                </a:lnTo>
                <a:lnTo>
                  <a:pt x="541868" y="48609"/>
                </a:lnTo>
                <a:lnTo>
                  <a:pt x="504882" y="32020"/>
                </a:lnTo>
                <a:lnTo>
                  <a:pt x="463290" y="18523"/>
                </a:lnTo>
                <a:lnTo>
                  <a:pt x="417746" y="8460"/>
                </a:lnTo>
                <a:lnTo>
                  <a:pt x="368903" y="2171"/>
                </a:lnTo>
                <a:lnTo>
                  <a:pt x="3174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63533" y="4685791"/>
            <a:ext cx="635334" cy="331850"/>
          </a:xfrm>
          <a:custGeom>
            <a:avLst/>
            <a:gdLst/>
            <a:ahLst/>
            <a:cxnLst/>
            <a:rect l="l" t="t" r="r" b="b"/>
            <a:pathLst>
              <a:path w="634838" h="331850">
                <a:moveTo>
                  <a:pt x="0" y="165988"/>
                </a:moveTo>
                <a:lnTo>
                  <a:pt x="9225" y="126093"/>
                </a:lnTo>
                <a:lnTo>
                  <a:pt x="35430" y="89698"/>
                </a:lnTo>
                <a:lnTo>
                  <a:pt x="76409" y="57956"/>
                </a:lnTo>
                <a:lnTo>
                  <a:pt x="110846" y="39949"/>
                </a:lnTo>
                <a:lnTo>
                  <a:pt x="150216" y="24863"/>
                </a:lnTo>
                <a:lnTo>
                  <a:pt x="193864" y="13041"/>
                </a:lnTo>
                <a:lnTo>
                  <a:pt x="241138" y="4822"/>
                </a:lnTo>
                <a:lnTo>
                  <a:pt x="291382" y="550"/>
                </a:lnTo>
                <a:lnTo>
                  <a:pt x="317414" y="0"/>
                </a:lnTo>
                <a:lnTo>
                  <a:pt x="343448" y="550"/>
                </a:lnTo>
                <a:lnTo>
                  <a:pt x="393696" y="4822"/>
                </a:lnTo>
                <a:lnTo>
                  <a:pt x="440971" y="13041"/>
                </a:lnTo>
                <a:lnTo>
                  <a:pt x="484621" y="24863"/>
                </a:lnTo>
                <a:lnTo>
                  <a:pt x="523991" y="39949"/>
                </a:lnTo>
                <a:lnTo>
                  <a:pt x="558429" y="57956"/>
                </a:lnTo>
                <a:lnTo>
                  <a:pt x="599408" y="89698"/>
                </a:lnTo>
                <a:lnTo>
                  <a:pt x="625613" y="126093"/>
                </a:lnTo>
                <a:lnTo>
                  <a:pt x="634838" y="165988"/>
                </a:lnTo>
                <a:lnTo>
                  <a:pt x="633786" y="179587"/>
                </a:lnTo>
                <a:lnTo>
                  <a:pt x="618656" y="218400"/>
                </a:lnTo>
                <a:lnTo>
                  <a:pt x="587281" y="253342"/>
                </a:lnTo>
                <a:lnTo>
                  <a:pt x="541868" y="283257"/>
                </a:lnTo>
                <a:lnTo>
                  <a:pt x="504882" y="299838"/>
                </a:lnTo>
                <a:lnTo>
                  <a:pt x="463290" y="313330"/>
                </a:lnTo>
                <a:lnTo>
                  <a:pt x="417746" y="323391"/>
                </a:lnTo>
                <a:lnTo>
                  <a:pt x="368903" y="329679"/>
                </a:lnTo>
                <a:lnTo>
                  <a:pt x="317414" y="331850"/>
                </a:lnTo>
                <a:lnTo>
                  <a:pt x="291382" y="331300"/>
                </a:lnTo>
                <a:lnTo>
                  <a:pt x="241138" y="327028"/>
                </a:lnTo>
                <a:lnTo>
                  <a:pt x="193864" y="318811"/>
                </a:lnTo>
                <a:lnTo>
                  <a:pt x="150216" y="306992"/>
                </a:lnTo>
                <a:lnTo>
                  <a:pt x="110846" y="291913"/>
                </a:lnTo>
                <a:lnTo>
                  <a:pt x="76409" y="273915"/>
                </a:lnTo>
                <a:lnTo>
                  <a:pt x="35430" y="242196"/>
                </a:lnTo>
                <a:lnTo>
                  <a:pt x="9225" y="205835"/>
                </a:lnTo>
                <a:lnTo>
                  <a:pt x="0" y="165988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331984" y="4760214"/>
            <a:ext cx="96595" cy="1879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100" b="1" dirty="0" smtClean="0">
                <a:solidFill>
                  <a:srgbClr val="FFFFFF"/>
                </a:solidFill>
                <a:cs typeface="Calibri"/>
              </a:rPr>
              <a:t>9</a:t>
            </a:r>
            <a:endParaRPr sz="1100">
              <a:solidFill>
                <a:prstClr val="black"/>
              </a:solidFill>
              <a:cs typeface="Calibri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7101292" y="4779264"/>
            <a:ext cx="725991" cy="39166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7264488" y="4808221"/>
            <a:ext cx="428579" cy="377951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7145397" y="4803776"/>
            <a:ext cx="637402" cy="303149"/>
          </a:xfrm>
          <a:custGeom>
            <a:avLst/>
            <a:gdLst/>
            <a:ahLst/>
            <a:cxnLst/>
            <a:rect l="l" t="t" r="r" b="b"/>
            <a:pathLst>
              <a:path w="636904" h="303149">
                <a:moveTo>
                  <a:pt x="318388" y="0"/>
                </a:moveTo>
                <a:lnTo>
                  <a:pt x="266731" y="1982"/>
                </a:lnTo>
                <a:lnTo>
                  <a:pt x="217732" y="7723"/>
                </a:lnTo>
                <a:lnTo>
                  <a:pt x="172047" y="16911"/>
                </a:lnTo>
                <a:lnTo>
                  <a:pt x="130329" y="29236"/>
                </a:lnTo>
                <a:lnTo>
                  <a:pt x="93233" y="44386"/>
                </a:lnTo>
                <a:lnTo>
                  <a:pt x="47689" y="71729"/>
                </a:lnTo>
                <a:lnTo>
                  <a:pt x="16226" y="103680"/>
                </a:lnTo>
                <a:lnTo>
                  <a:pt x="1055" y="139191"/>
                </a:lnTo>
                <a:lnTo>
                  <a:pt x="0" y="151637"/>
                </a:lnTo>
                <a:lnTo>
                  <a:pt x="1055" y="164066"/>
                </a:lnTo>
                <a:lnTo>
                  <a:pt x="16226" y="199533"/>
                </a:lnTo>
                <a:lnTo>
                  <a:pt x="47689" y="231454"/>
                </a:lnTo>
                <a:lnTo>
                  <a:pt x="93233" y="258778"/>
                </a:lnTo>
                <a:lnTo>
                  <a:pt x="130329" y="273920"/>
                </a:lnTo>
                <a:lnTo>
                  <a:pt x="172047" y="286240"/>
                </a:lnTo>
                <a:lnTo>
                  <a:pt x="217732" y="295426"/>
                </a:lnTo>
                <a:lnTo>
                  <a:pt x="266731" y="301166"/>
                </a:lnTo>
                <a:lnTo>
                  <a:pt x="318388" y="303149"/>
                </a:lnTo>
                <a:lnTo>
                  <a:pt x="344510" y="302646"/>
                </a:lnTo>
                <a:lnTo>
                  <a:pt x="394926" y="298746"/>
                </a:lnTo>
                <a:lnTo>
                  <a:pt x="442362" y="291244"/>
                </a:lnTo>
                <a:lnTo>
                  <a:pt x="486162" y="280452"/>
                </a:lnTo>
                <a:lnTo>
                  <a:pt x="525669" y="266682"/>
                </a:lnTo>
                <a:lnTo>
                  <a:pt x="560226" y="250246"/>
                </a:lnTo>
                <a:lnTo>
                  <a:pt x="601349" y="221272"/>
                </a:lnTo>
                <a:lnTo>
                  <a:pt x="627647" y="188052"/>
                </a:lnTo>
                <a:lnTo>
                  <a:pt x="636904" y="151637"/>
                </a:lnTo>
                <a:lnTo>
                  <a:pt x="635849" y="139191"/>
                </a:lnTo>
                <a:lnTo>
                  <a:pt x="620665" y="103680"/>
                </a:lnTo>
                <a:lnTo>
                  <a:pt x="589180" y="71729"/>
                </a:lnTo>
                <a:lnTo>
                  <a:pt x="543607" y="44386"/>
                </a:lnTo>
                <a:lnTo>
                  <a:pt x="506493" y="29236"/>
                </a:lnTo>
                <a:lnTo>
                  <a:pt x="464758" y="16911"/>
                </a:lnTo>
                <a:lnTo>
                  <a:pt x="419058" y="7723"/>
                </a:lnTo>
                <a:lnTo>
                  <a:pt x="370049" y="1982"/>
                </a:lnTo>
                <a:lnTo>
                  <a:pt x="3183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7145397" y="4803776"/>
            <a:ext cx="637402" cy="303149"/>
          </a:xfrm>
          <a:custGeom>
            <a:avLst/>
            <a:gdLst/>
            <a:ahLst/>
            <a:cxnLst/>
            <a:rect l="l" t="t" r="r" b="b"/>
            <a:pathLst>
              <a:path w="636904" h="303149">
                <a:moveTo>
                  <a:pt x="0" y="151637"/>
                </a:moveTo>
                <a:lnTo>
                  <a:pt x="16226" y="103680"/>
                </a:lnTo>
                <a:lnTo>
                  <a:pt x="47689" y="71729"/>
                </a:lnTo>
                <a:lnTo>
                  <a:pt x="93233" y="44386"/>
                </a:lnTo>
                <a:lnTo>
                  <a:pt x="130329" y="29236"/>
                </a:lnTo>
                <a:lnTo>
                  <a:pt x="172047" y="16911"/>
                </a:lnTo>
                <a:lnTo>
                  <a:pt x="217732" y="7723"/>
                </a:lnTo>
                <a:lnTo>
                  <a:pt x="266731" y="1982"/>
                </a:lnTo>
                <a:lnTo>
                  <a:pt x="318388" y="0"/>
                </a:lnTo>
                <a:lnTo>
                  <a:pt x="344510" y="502"/>
                </a:lnTo>
                <a:lnTo>
                  <a:pt x="394926" y="4402"/>
                </a:lnTo>
                <a:lnTo>
                  <a:pt x="442362" y="11906"/>
                </a:lnTo>
                <a:lnTo>
                  <a:pt x="486162" y="22701"/>
                </a:lnTo>
                <a:lnTo>
                  <a:pt x="525669" y="36477"/>
                </a:lnTo>
                <a:lnTo>
                  <a:pt x="560226" y="52923"/>
                </a:lnTo>
                <a:lnTo>
                  <a:pt x="601349" y="81919"/>
                </a:lnTo>
                <a:lnTo>
                  <a:pt x="627647" y="115174"/>
                </a:lnTo>
                <a:lnTo>
                  <a:pt x="636904" y="151637"/>
                </a:lnTo>
                <a:lnTo>
                  <a:pt x="635849" y="164066"/>
                </a:lnTo>
                <a:lnTo>
                  <a:pt x="620665" y="199533"/>
                </a:lnTo>
                <a:lnTo>
                  <a:pt x="589180" y="231454"/>
                </a:lnTo>
                <a:lnTo>
                  <a:pt x="543607" y="258778"/>
                </a:lnTo>
                <a:lnTo>
                  <a:pt x="506493" y="273920"/>
                </a:lnTo>
                <a:lnTo>
                  <a:pt x="464758" y="286240"/>
                </a:lnTo>
                <a:lnTo>
                  <a:pt x="419058" y="295426"/>
                </a:lnTo>
                <a:lnTo>
                  <a:pt x="370049" y="301166"/>
                </a:lnTo>
                <a:lnTo>
                  <a:pt x="318388" y="303149"/>
                </a:lnTo>
                <a:lnTo>
                  <a:pt x="292268" y="302646"/>
                </a:lnTo>
                <a:lnTo>
                  <a:pt x="241859" y="298746"/>
                </a:lnTo>
                <a:lnTo>
                  <a:pt x="194435" y="291244"/>
                </a:lnTo>
                <a:lnTo>
                  <a:pt x="150651" y="280452"/>
                </a:lnTo>
                <a:lnTo>
                  <a:pt x="111162" y="266682"/>
                </a:lnTo>
                <a:lnTo>
                  <a:pt x="76624" y="250246"/>
                </a:lnTo>
                <a:lnTo>
                  <a:pt x="35527" y="221272"/>
                </a:lnTo>
                <a:lnTo>
                  <a:pt x="9250" y="188052"/>
                </a:lnTo>
                <a:lnTo>
                  <a:pt x="0" y="15163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7379895" y="4863845"/>
            <a:ext cx="168407" cy="1879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100" b="1" dirty="0" smtClean="0">
                <a:solidFill>
                  <a:srgbClr val="FFFFFF"/>
                </a:solidFill>
                <a:cs typeface="Calibri"/>
              </a:rPr>
              <a:t>10</a:t>
            </a:r>
            <a:endParaRPr sz="1100">
              <a:solidFill>
                <a:prstClr val="black"/>
              </a:solidFill>
              <a:cs typeface="Calibri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7541437" y="1263651"/>
            <a:ext cx="600035" cy="186689"/>
          </a:xfrm>
          <a:custGeom>
            <a:avLst/>
            <a:gdLst/>
            <a:ahLst/>
            <a:cxnLst/>
            <a:rect l="l" t="t" r="r" b="b"/>
            <a:pathLst>
              <a:path w="599566" h="186689">
                <a:moveTo>
                  <a:pt x="574330" y="135000"/>
                </a:moveTo>
                <a:lnTo>
                  <a:pt x="507491" y="173989"/>
                </a:lnTo>
                <a:lnTo>
                  <a:pt x="504571" y="175767"/>
                </a:lnTo>
                <a:lnTo>
                  <a:pt x="503554" y="179704"/>
                </a:lnTo>
                <a:lnTo>
                  <a:pt x="505205" y="182625"/>
                </a:lnTo>
                <a:lnTo>
                  <a:pt x="506983" y="185674"/>
                </a:lnTo>
                <a:lnTo>
                  <a:pt x="510921" y="186689"/>
                </a:lnTo>
                <a:lnTo>
                  <a:pt x="588676" y="141350"/>
                </a:lnTo>
                <a:lnTo>
                  <a:pt x="586994" y="141350"/>
                </a:lnTo>
                <a:lnTo>
                  <a:pt x="586994" y="140462"/>
                </a:lnTo>
                <a:lnTo>
                  <a:pt x="583691" y="140462"/>
                </a:lnTo>
                <a:lnTo>
                  <a:pt x="574330" y="135000"/>
                </a:lnTo>
                <a:close/>
              </a:path>
              <a:path w="599566" h="186689">
                <a:moveTo>
                  <a:pt x="293370" y="6350"/>
                </a:moveTo>
                <a:lnTo>
                  <a:pt x="293370" y="138557"/>
                </a:lnTo>
                <a:lnTo>
                  <a:pt x="296163" y="141350"/>
                </a:lnTo>
                <a:lnTo>
                  <a:pt x="563444" y="141350"/>
                </a:lnTo>
                <a:lnTo>
                  <a:pt x="574330" y="135000"/>
                </a:lnTo>
                <a:lnTo>
                  <a:pt x="306070" y="135000"/>
                </a:lnTo>
                <a:lnTo>
                  <a:pt x="299720" y="128650"/>
                </a:lnTo>
                <a:lnTo>
                  <a:pt x="306070" y="128650"/>
                </a:lnTo>
                <a:lnTo>
                  <a:pt x="306070" y="12700"/>
                </a:lnTo>
                <a:lnTo>
                  <a:pt x="299720" y="12700"/>
                </a:lnTo>
                <a:lnTo>
                  <a:pt x="293370" y="6350"/>
                </a:lnTo>
                <a:close/>
              </a:path>
              <a:path w="599566" h="186689">
                <a:moveTo>
                  <a:pt x="588676" y="128650"/>
                </a:moveTo>
                <a:lnTo>
                  <a:pt x="586994" y="128650"/>
                </a:lnTo>
                <a:lnTo>
                  <a:pt x="586994" y="141350"/>
                </a:lnTo>
                <a:lnTo>
                  <a:pt x="588676" y="141350"/>
                </a:lnTo>
                <a:lnTo>
                  <a:pt x="599566" y="135000"/>
                </a:lnTo>
                <a:lnTo>
                  <a:pt x="588676" y="128650"/>
                </a:lnTo>
                <a:close/>
              </a:path>
              <a:path w="599566" h="186689">
                <a:moveTo>
                  <a:pt x="583691" y="129539"/>
                </a:moveTo>
                <a:lnTo>
                  <a:pt x="574330" y="135000"/>
                </a:lnTo>
                <a:lnTo>
                  <a:pt x="583691" y="140462"/>
                </a:lnTo>
                <a:lnTo>
                  <a:pt x="583691" y="129539"/>
                </a:lnTo>
                <a:close/>
              </a:path>
              <a:path w="599566" h="186689">
                <a:moveTo>
                  <a:pt x="586994" y="129539"/>
                </a:moveTo>
                <a:lnTo>
                  <a:pt x="583691" y="129539"/>
                </a:lnTo>
                <a:lnTo>
                  <a:pt x="583691" y="140462"/>
                </a:lnTo>
                <a:lnTo>
                  <a:pt x="586994" y="140462"/>
                </a:lnTo>
                <a:lnTo>
                  <a:pt x="586994" y="129539"/>
                </a:lnTo>
                <a:close/>
              </a:path>
              <a:path w="599566" h="186689">
                <a:moveTo>
                  <a:pt x="306070" y="128650"/>
                </a:moveTo>
                <a:lnTo>
                  <a:pt x="299720" y="128650"/>
                </a:lnTo>
                <a:lnTo>
                  <a:pt x="306070" y="135000"/>
                </a:lnTo>
                <a:lnTo>
                  <a:pt x="306070" y="128650"/>
                </a:lnTo>
                <a:close/>
              </a:path>
              <a:path w="599566" h="186689">
                <a:moveTo>
                  <a:pt x="563444" y="128650"/>
                </a:moveTo>
                <a:lnTo>
                  <a:pt x="306070" y="128650"/>
                </a:lnTo>
                <a:lnTo>
                  <a:pt x="306070" y="135000"/>
                </a:lnTo>
                <a:lnTo>
                  <a:pt x="574330" y="135000"/>
                </a:lnTo>
                <a:lnTo>
                  <a:pt x="563444" y="128650"/>
                </a:lnTo>
                <a:close/>
              </a:path>
              <a:path w="599566" h="186689">
                <a:moveTo>
                  <a:pt x="510921" y="83312"/>
                </a:moveTo>
                <a:lnTo>
                  <a:pt x="506983" y="84327"/>
                </a:lnTo>
                <a:lnTo>
                  <a:pt x="505205" y="87375"/>
                </a:lnTo>
                <a:lnTo>
                  <a:pt x="503554" y="90424"/>
                </a:lnTo>
                <a:lnTo>
                  <a:pt x="504571" y="94361"/>
                </a:lnTo>
                <a:lnTo>
                  <a:pt x="507491" y="96012"/>
                </a:lnTo>
                <a:lnTo>
                  <a:pt x="574330" y="135000"/>
                </a:lnTo>
                <a:lnTo>
                  <a:pt x="583691" y="129539"/>
                </a:lnTo>
                <a:lnTo>
                  <a:pt x="586994" y="129539"/>
                </a:lnTo>
                <a:lnTo>
                  <a:pt x="586994" y="128650"/>
                </a:lnTo>
                <a:lnTo>
                  <a:pt x="588676" y="128650"/>
                </a:lnTo>
                <a:lnTo>
                  <a:pt x="510921" y="83312"/>
                </a:lnTo>
                <a:close/>
              </a:path>
              <a:path w="599566" h="186689">
                <a:moveTo>
                  <a:pt x="303275" y="0"/>
                </a:moveTo>
                <a:lnTo>
                  <a:pt x="0" y="0"/>
                </a:lnTo>
                <a:lnTo>
                  <a:pt x="0" y="12700"/>
                </a:lnTo>
                <a:lnTo>
                  <a:pt x="293370" y="12700"/>
                </a:lnTo>
                <a:lnTo>
                  <a:pt x="293370" y="6350"/>
                </a:lnTo>
                <a:lnTo>
                  <a:pt x="306070" y="6350"/>
                </a:lnTo>
                <a:lnTo>
                  <a:pt x="306070" y="2794"/>
                </a:lnTo>
                <a:lnTo>
                  <a:pt x="303275" y="0"/>
                </a:lnTo>
                <a:close/>
              </a:path>
              <a:path w="599566" h="186689">
                <a:moveTo>
                  <a:pt x="306070" y="6350"/>
                </a:moveTo>
                <a:lnTo>
                  <a:pt x="293370" y="6350"/>
                </a:lnTo>
                <a:lnTo>
                  <a:pt x="299720" y="12700"/>
                </a:lnTo>
                <a:lnTo>
                  <a:pt x="306070" y="12700"/>
                </a:lnTo>
                <a:lnTo>
                  <a:pt x="306070" y="635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8097244" y="742187"/>
            <a:ext cx="4052435" cy="1357884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8214428" y="4473447"/>
            <a:ext cx="3725916" cy="11404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indent="-228600">
              <a:buFont typeface="Calibri"/>
              <a:buAutoNum type="alphaLcPeriod"/>
              <a:tabLst>
                <a:tab pos="240665" algn="l"/>
              </a:tabLst>
            </a:pPr>
            <a:r>
              <a:rPr sz="1050" dirty="0" smtClean="0">
                <a:solidFill>
                  <a:prstClr val="black"/>
                </a:solidFill>
                <a:cs typeface="Calibri"/>
              </a:rPr>
              <a:t>per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s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e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t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uj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u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an</a:t>
            </a:r>
            <a:r>
              <a:rPr sz="1050" spc="-2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S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t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u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d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i Kel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yaka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n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;</a:t>
            </a:r>
            <a:endParaRPr sz="1050">
              <a:solidFill>
                <a:prstClr val="black"/>
              </a:solidFill>
              <a:cs typeface="Calibri"/>
            </a:endParaRPr>
          </a:p>
          <a:p>
            <a:pPr marL="241300" indent="-228600">
              <a:buFont typeface="Calibri"/>
              <a:buAutoNum type="alphaLcPeriod"/>
              <a:tabLst>
                <a:tab pos="241300" algn="l"/>
              </a:tabLst>
            </a:pPr>
            <a:r>
              <a:rPr sz="1050" dirty="0" smtClean="0">
                <a:solidFill>
                  <a:prstClr val="black"/>
                </a:solidFill>
                <a:cs typeface="Calibri"/>
              </a:rPr>
              <a:t>pene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t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p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an</a:t>
            </a:r>
            <a:r>
              <a:rPr sz="1050" spc="-30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u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s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u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l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an</a:t>
            </a:r>
            <a:r>
              <a:rPr sz="1050" spc="-1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KPBU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s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eba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g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ai</a:t>
            </a:r>
            <a:r>
              <a:rPr sz="1050" spc="-1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pr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o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yek</a:t>
            </a:r>
            <a:r>
              <a:rPr sz="1050" spc="-2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prakar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s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sz="1050" spc="-40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b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d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n</a:t>
            </a:r>
            <a:r>
              <a:rPr sz="1050" spc="-1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u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s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h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a</a:t>
            </a:r>
            <a:endParaRPr sz="1050">
              <a:solidFill>
                <a:prstClr val="black"/>
              </a:solidFill>
              <a:cs typeface="Calibri"/>
            </a:endParaRPr>
          </a:p>
          <a:p>
            <a:pPr marL="241300"/>
            <a:r>
              <a:rPr sz="1050" i="1" dirty="0" smtClean="0">
                <a:solidFill>
                  <a:prstClr val="black"/>
                </a:solidFill>
                <a:cs typeface="Calibri"/>
              </a:rPr>
              <a:t>(u</a:t>
            </a:r>
            <a:r>
              <a:rPr sz="1050" i="1" spc="-10" dirty="0" smtClean="0">
                <a:solidFill>
                  <a:prstClr val="black"/>
                </a:solidFill>
                <a:cs typeface="Calibri"/>
              </a:rPr>
              <a:t>n</a:t>
            </a:r>
            <a:r>
              <a:rPr sz="1050" i="1" dirty="0" smtClean="0">
                <a:solidFill>
                  <a:prstClr val="black"/>
                </a:solidFill>
                <a:cs typeface="Calibri"/>
              </a:rPr>
              <a:t>s</a:t>
            </a:r>
            <a:r>
              <a:rPr sz="1050" i="1" spc="-5" dirty="0" smtClean="0">
                <a:solidFill>
                  <a:prstClr val="black"/>
                </a:solidFill>
                <a:cs typeface="Calibri"/>
              </a:rPr>
              <a:t>o</a:t>
            </a:r>
            <a:r>
              <a:rPr sz="1050" i="1" dirty="0" smtClean="0">
                <a:solidFill>
                  <a:prstClr val="black"/>
                </a:solidFill>
                <a:cs typeface="Calibri"/>
              </a:rPr>
              <a:t>l</a:t>
            </a:r>
            <a:r>
              <a:rPr sz="1050" i="1" spc="-5" dirty="0" smtClean="0">
                <a:solidFill>
                  <a:prstClr val="black"/>
                </a:solidFill>
                <a:cs typeface="Calibri"/>
              </a:rPr>
              <a:t>i</a:t>
            </a:r>
            <a:r>
              <a:rPr sz="1050" i="1" dirty="0" smtClean="0">
                <a:solidFill>
                  <a:prstClr val="black"/>
                </a:solidFill>
                <a:cs typeface="Calibri"/>
              </a:rPr>
              <a:t>ci</a:t>
            </a:r>
            <a:r>
              <a:rPr sz="1050" i="1" spc="-10" dirty="0" smtClean="0">
                <a:solidFill>
                  <a:prstClr val="black"/>
                </a:solidFill>
                <a:cs typeface="Calibri"/>
              </a:rPr>
              <a:t>t</a:t>
            </a:r>
            <a:r>
              <a:rPr sz="1050" i="1" dirty="0" smtClean="0">
                <a:solidFill>
                  <a:prstClr val="black"/>
                </a:solidFill>
                <a:cs typeface="Calibri"/>
              </a:rPr>
              <a:t>e</a:t>
            </a:r>
            <a:r>
              <a:rPr sz="1050" i="1" spc="-5" dirty="0" smtClean="0">
                <a:solidFill>
                  <a:prstClr val="black"/>
                </a:solidFill>
                <a:cs typeface="Calibri"/>
              </a:rPr>
              <a:t>d)</a:t>
            </a:r>
            <a:r>
              <a:rPr sz="1050" i="1" dirty="0" smtClean="0">
                <a:solidFill>
                  <a:prstClr val="black"/>
                </a:solidFill>
                <a:cs typeface="Calibri"/>
              </a:rPr>
              <a:t>;</a:t>
            </a:r>
            <a:endParaRPr sz="1050">
              <a:solidFill>
                <a:prstClr val="black"/>
              </a:solidFill>
              <a:cs typeface="Calibri"/>
            </a:endParaRPr>
          </a:p>
          <a:p>
            <a:pPr marL="241300" indent="-228600">
              <a:buFont typeface="Calibri"/>
              <a:buAutoNum type="alphaLcPeriod" startAt="3"/>
              <a:tabLst>
                <a:tab pos="240665" algn="l"/>
              </a:tabLst>
            </a:pPr>
            <a:r>
              <a:rPr sz="1050" dirty="0" smtClean="0">
                <a:solidFill>
                  <a:prstClr val="black"/>
                </a:solidFill>
                <a:cs typeface="Calibri"/>
              </a:rPr>
              <a:t>pene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t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p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an</a:t>
            </a:r>
            <a:r>
              <a:rPr sz="1050" spc="-2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Ca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lo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n</a:t>
            </a:r>
            <a:r>
              <a:rPr sz="1050" spc="-1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P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emrakar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s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sz="1050" spc="-50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s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eba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g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ai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Bad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n</a:t>
            </a:r>
            <a:r>
              <a:rPr sz="1050" spc="-1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Us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h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 P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emrakar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sa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;</a:t>
            </a:r>
            <a:endParaRPr sz="1050">
              <a:solidFill>
                <a:prstClr val="black"/>
              </a:solidFill>
              <a:cs typeface="Calibri"/>
            </a:endParaRPr>
          </a:p>
          <a:p>
            <a:pPr marL="241300" indent="-228600">
              <a:lnSpc>
                <a:spcPts val="1270"/>
              </a:lnSpc>
              <a:buFont typeface="Calibri"/>
              <a:buAutoNum type="alphaLcPeriod" startAt="3"/>
              <a:tabLst>
                <a:tab pos="241300" algn="l"/>
              </a:tabLst>
            </a:pPr>
            <a:r>
              <a:rPr sz="1050" spc="-5" dirty="0" smtClean="0">
                <a:solidFill>
                  <a:prstClr val="black"/>
                </a:solidFill>
                <a:cs typeface="Calibri"/>
              </a:rPr>
              <a:t>p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ene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t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p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an</a:t>
            </a:r>
            <a:r>
              <a:rPr sz="1050" spc="-30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b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en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t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u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k</a:t>
            </a:r>
            <a:r>
              <a:rPr sz="1050" spc="-1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k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om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p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en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s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s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i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;</a:t>
            </a:r>
            <a:r>
              <a:rPr sz="1050" spc="-30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da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n  </a:t>
            </a:r>
            <a:r>
              <a:rPr sz="1050" spc="50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650" b="1" spc="-7" baseline="5050" dirty="0" smtClean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1650" b="1" baseline="5050" dirty="0" smtClean="0">
                <a:solidFill>
                  <a:prstClr val="black"/>
                </a:solidFill>
                <a:latin typeface="Times New Roman"/>
                <a:cs typeface="Times New Roman"/>
              </a:rPr>
              <a:t>egen</a:t>
            </a:r>
            <a:r>
              <a:rPr sz="1650" b="1" spc="-7" baseline="5050" dirty="0" smtClean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650" b="1" baseline="5050" dirty="0" smtClean="0">
                <a:solidFill>
                  <a:prstClr val="black"/>
                </a:solidFill>
                <a:latin typeface="Times New Roman"/>
                <a:cs typeface="Times New Roman"/>
              </a:rPr>
              <a:t>a:</a:t>
            </a:r>
            <a:endParaRPr sz="1650" baseline="50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41300" marR="45085" indent="-228600">
              <a:lnSpc>
                <a:spcPts val="1260"/>
              </a:lnSpc>
              <a:spcBef>
                <a:spcPts val="30"/>
              </a:spcBef>
              <a:buFont typeface="Calibri"/>
              <a:buAutoNum type="alphaLcPeriod" startAt="3"/>
              <a:tabLst>
                <a:tab pos="240665" algn="l"/>
              </a:tabLst>
            </a:pPr>
            <a:r>
              <a:rPr sz="1050" dirty="0" smtClean="0">
                <a:solidFill>
                  <a:prstClr val="black"/>
                </a:solidFill>
                <a:cs typeface="Calibri"/>
              </a:rPr>
              <a:t>pe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m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enu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h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an</a:t>
            </a:r>
            <a:r>
              <a:rPr sz="1050" spc="-30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per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s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yara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t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an</a:t>
            </a:r>
            <a:r>
              <a:rPr sz="1050" spc="-40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prak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u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l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if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i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k</a:t>
            </a:r>
            <a:r>
              <a:rPr sz="1050" spc="-15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s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i</a:t>
            </a:r>
            <a:r>
              <a:rPr sz="1050" spc="-30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pen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g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d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n</a:t>
            </a:r>
            <a:r>
              <a:rPr sz="1050" spc="-1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Bad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n</a:t>
            </a:r>
            <a:r>
              <a:rPr sz="1050" spc="-2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Us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h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a 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P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elak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s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n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a</a:t>
            </a:r>
            <a:endParaRPr sz="1050">
              <a:solidFill>
                <a:prstClr val="black"/>
              </a:solidFill>
              <a:cs typeface="Calibri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8221166" y="990473"/>
            <a:ext cx="2975395" cy="179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050" spc="-10" dirty="0" smtClean="0">
                <a:solidFill>
                  <a:prstClr val="black"/>
                </a:solidFill>
                <a:cs typeface="Calibri"/>
              </a:rPr>
              <a:t>P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J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P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K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m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en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i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l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i</a:t>
            </a:r>
            <a:r>
              <a:rPr sz="1050" spc="-1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P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ra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st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u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d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i</a:t>
            </a:r>
            <a:r>
              <a:rPr sz="1050" spc="-2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K</a:t>
            </a:r>
            <a:r>
              <a:rPr sz="1050" spc="5" dirty="0" smtClean="0">
                <a:solidFill>
                  <a:prstClr val="black"/>
                </a:solidFill>
                <a:cs typeface="Calibri"/>
              </a:rPr>
              <a:t>e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l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yakan</a:t>
            </a:r>
            <a:r>
              <a:rPr sz="1050" spc="-3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KPBU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den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g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an</a:t>
            </a:r>
            <a:r>
              <a:rPr sz="1050" spc="-1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kri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t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e</a:t>
            </a:r>
            <a:r>
              <a:rPr sz="1050" spc="5" dirty="0" smtClean="0">
                <a:solidFill>
                  <a:prstClr val="black"/>
                </a:solidFill>
                <a:cs typeface="Calibri"/>
              </a:rPr>
              <a:t>r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i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:</a:t>
            </a:r>
            <a:endParaRPr sz="1050">
              <a:solidFill>
                <a:prstClr val="black"/>
              </a:solidFill>
              <a:cs typeface="Calibri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8221166" y="1150492"/>
            <a:ext cx="3532726" cy="660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marR="12700" indent="-228600">
              <a:buFont typeface="Calibri"/>
              <a:buAutoNum type="alphaLcPeriod"/>
              <a:tabLst>
                <a:tab pos="240665" algn="l"/>
              </a:tabLst>
            </a:pPr>
            <a:r>
              <a:rPr sz="1050" dirty="0" smtClean="0">
                <a:solidFill>
                  <a:prstClr val="black"/>
                </a:solidFill>
                <a:cs typeface="Calibri"/>
              </a:rPr>
              <a:t>Teri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nt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e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g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ra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s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i</a:t>
            </a:r>
            <a:r>
              <a:rPr sz="1050" spc="-2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s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ecara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 t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ekn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i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s</a:t>
            </a:r>
            <a:r>
              <a:rPr sz="1050" spc="-1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den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g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an</a:t>
            </a:r>
            <a:r>
              <a:rPr sz="1050" spc="-1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renc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na</a:t>
            </a:r>
            <a:r>
              <a:rPr sz="1050" spc="-1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i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n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d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u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k</a:t>
            </a:r>
            <a:r>
              <a:rPr sz="1050" spc="-2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p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da</a:t>
            </a:r>
            <a:r>
              <a:rPr sz="1050" spc="-1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s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ek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to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r yang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ber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s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ng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ku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t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n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;</a:t>
            </a:r>
            <a:endParaRPr sz="1050">
              <a:solidFill>
                <a:prstClr val="black"/>
              </a:solidFill>
              <a:cs typeface="Calibri"/>
            </a:endParaRPr>
          </a:p>
          <a:p>
            <a:pPr marL="241300" indent="-228600">
              <a:buFont typeface="Calibri"/>
              <a:buAutoNum type="alphaLcPeriod"/>
              <a:tabLst>
                <a:tab pos="241300" algn="l"/>
              </a:tabLst>
            </a:pPr>
            <a:r>
              <a:rPr sz="1050" dirty="0" smtClean="0">
                <a:solidFill>
                  <a:prstClr val="black"/>
                </a:solidFill>
                <a:cs typeface="Calibri"/>
              </a:rPr>
              <a:t>Layak</a:t>
            </a:r>
            <a:r>
              <a:rPr sz="1050" spc="-2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s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ecara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eko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n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om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i</a:t>
            </a:r>
            <a:r>
              <a:rPr sz="1050" spc="-2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d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n</a:t>
            </a:r>
            <a:r>
              <a:rPr sz="1050" spc="-1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fi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n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n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s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i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l;</a:t>
            </a:r>
            <a:r>
              <a:rPr sz="1050" spc="-20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d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n</a:t>
            </a:r>
            <a:endParaRPr sz="1050">
              <a:solidFill>
                <a:prstClr val="black"/>
              </a:solidFill>
              <a:cs typeface="Calibri"/>
            </a:endParaRPr>
          </a:p>
          <a:p>
            <a:pPr marL="241300" indent="-228600">
              <a:buFont typeface="Calibri"/>
              <a:buAutoNum type="alphaLcPeriod"/>
              <a:tabLst>
                <a:tab pos="240665" algn="l"/>
              </a:tabLst>
            </a:pPr>
            <a:r>
              <a:rPr sz="1050" dirty="0" smtClean="0">
                <a:solidFill>
                  <a:prstClr val="black"/>
                </a:solidFill>
                <a:cs typeface="Calibri"/>
              </a:rPr>
              <a:t>CP</a:t>
            </a:r>
            <a:r>
              <a:rPr sz="1050" spc="-1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m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em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i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l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i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ki</a:t>
            </a:r>
            <a:r>
              <a:rPr sz="1050" spc="-2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kem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am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p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u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an</a:t>
            </a:r>
            <a:r>
              <a:rPr sz="1050" spc="-2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keua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n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g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an</a:t>
            </a:r>
            <a:endParaRPr sz="1050">
              <a:solidFill>
                <a:prstClr val="black"/>
              </a:solidFill>
              <a:cs typeface="Calibri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8068264" y="2212848"/>
            <a:ext cx="4037183" cy="1589532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8192569" y="2416303"/>
            <a:ext cx="3328730" cy="179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050" spc="-10" dirty="0" smtClean="0">
                <a:solidFill>
                  <a:prstClr val="black"/>
                </a:solidFill>
                <a:cs typeface="Calibri"/>
              </a:rPr>
              <a:t>P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J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P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K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m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ene</a:t>
            </a:r>
            <a:r>
              <a:rPr sz="1050" spc="5" dirty="0" smtClean="0">
                <a:solidFill>
                  <a:prstClr val="black"/>
                </a:solidFill>
                <a:cs typeface="Calibri"/>
              </a:rPr>
              <a:t>r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b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it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kan</a:t>
            </a:r>
            <a:r>
              <a:rPr sz="1050" spc="-40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S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urat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P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e</a:t>
            </a:r>
            <a:r>
              <a:rPr sz="1050" spc="5" dirty="0" smtClean="0">
                <a:solidFill>
                  <a:prstClr val="black"/>
                </a:solidFill>
                <a:cs typeface="Calibri"/>
              </a:rPr>
              <a:t>r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s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e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t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uj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u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an</a:t>
            </a:r>
            <a:r>
              <a:rPr sz="1050" spc="-40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La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n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jut</a:t>
            </a:r>
            <a:r>
              <a:rPr sz="1050" spc="-20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F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S</a:t>
            </a:r>
            <a:r>
              <a:rPr sz="1050" spc="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yang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 m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em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u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t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:</a:t>
            </a:r>
            <a:endParaRPr sz="1050">
              <a:solidFill>
                <a:prstClr val="black"/>
              </a:solidFill>
              <a:cs typeface="Calibri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8192568" y="2576321"/>
            <a:ext cx="3738626" cy="9804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84785" marR="216535" indent="-172720">
              <a:buFont typeface="Arial"/>
              <a:buChar char="•"/>
              <a:tabLst>
                <a:tab pos="184785" algn="l"/>
              </a:tabLst>
            </a:pPr>
            <a:r>
              <a:rPr sz="1050" spc="-5" dirty="0" smtClean="0">
                <a:solidFill>
                  <a:prstClr val="black"/>
                </a:solidFill>
                <a:cs typeface="Calibri"/>
              </a:rPr>
              <a:t>ha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k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ek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s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k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l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u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s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if</a:t>
            </a:r>
            <a:r>
              <a:rPr sz="1050" spc="-1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Ca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lo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n</a:t>
            </a:r>
            <a:r>
              <a:rPr sz="1050" spc="-1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P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emraka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rs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sz="1050" spc="-3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s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ela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m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sz="1050" spc="-1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ja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ng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ka</a:t>
            </a:r>
            <a:r>
              <a:rPr sz="1050" spc="-1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wak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t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u</a:t>
            </a:r>
            <a:r>
              <a:rPr sz="1050" spc="-1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t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e</a:t>
            </a:r>
            <a:r>
              <a:rPr sz="1050" spc="5" dirty="0" smtClean="0">
                <a:solidFill>
                  <a:prstClr val="black"/>
                </a:solidFill>
                <a:cs typeface="Calibri"/>
              </a:rPr>
              <a:t>r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t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en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t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u u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nt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uk</a:t>
            </a:r>
            <a:r>
              <a:rPr sz="1050" spc="-1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m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enyele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s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i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kan</a:t>
            </a:r>
            <a:r>
              <a:rPr sz="1050" spc="-40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S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t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u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d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i Kel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yakan</a:t>
            </a:r>
            <a:r>
              <a:rPr sz="1050" spc="-3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KPB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U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.</a:t>
            </a:r>
            <a:endParaRPr sz="1050">
              <a:solidFill>
                <a:prstClr val="black"/>
              </a:solidFill>
              <a:cs typeface="Calibri"/>
            </a:endParaRPr>
          </a:p>
          <a:p>
            <a:pPr marL="184785" marR="12700" indent="-172720">
              <a:lnSpc>
                <a:spcPct val="100099"/>
              </a:lnSpc>
              <a:buFont typeface="Arial"/>
              <a:buChar char="•"/>
              <a:tabLst>
                <a:tab pos="184785" algn="l"/>
              </a:tabLst>
            </a:pPr>
            <a:r>
              <a:rPr sz="1050" dirty="0" smtClean="0">
                <a:solidFill>
                  <a:prstClr val="black"/>
                </a:solidFill>
                <a:cs typeface="Calibri"/>
              </a:rPr>
              <a:t>kewaji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b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an</a:t>
            </a:r>
            <a:r>
              <a:rPr sz="1050" spc="-40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u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nt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uk</a:t>
            </a:r>
            <a:r>
              <a:rPr sz="1050" spc="-1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m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enyi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pk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n</a:t>
            </a:r>
            <a:r>
              <a:rPr sz="1050" spc="-3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S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t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u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d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i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K</a:t>
            </a:r>
            <a:r>
              <a:rPr sz="1050" spc="5" dirty="0" smtClean="0">
                <a:solidFill>
                  <a:prstClr val="black"/>
                </a:solidFill>
                <a:cs typeface="Calibri"/>
              </a:rPr>
              <a:t>e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l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yakan</a:t>
            </a:r>
            <a:r>
              <a:rPr sz="1050" spc="-30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da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n</a:t>
            </a:r>
            <a:r>
              <a:rPr sz="1050" spc="-1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m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em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t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u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h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i</a:t>
            </a:r>
            <a:r>
              <a:rPr sz="1050" spc="-2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t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t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a c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ra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KPBU</a:t>
            </a:r>
            <a:r>
              <a:rPr sz="1050" spc="-20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t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as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prakar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s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sz="1050" spc="-3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Bad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n</a:t>
            </a:r>
            <a:r>
              <a:rPr sz="1050" spc="-1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Us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h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sz="1050" spc="-1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s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es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u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ai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den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g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an</a:t>
            </a:r>
            <a:r>
              <a:rPr sz="1050" spc="-1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P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n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d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u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an 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Um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u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m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;</a:t>
            </a:r>
            <a:endParaRPr sz="1050">
              <a:solidFill>
                <a:prstClr val="black"/>
              </a:solidFill>
              <a:cs typeface="Calibri"/>
            </a:endParaRPr>
          </a:p>
          <a:p>
            <a:pPr marL="184785" indent="-172720">
              <a:buFont typeface="Arial"/>
              <a:buChar char="•"/>
              <a:tabLst>
                <a:tab pos="184785" algn="l"/>
              </a:tabLst>
            </a:pPr>
            <a:r>
              <a:rPr sz="1050" dirty="0" smtClean="0">
                <a:solidFill>
                  <a:prstClr val="black"/>
                </a:solidFill>
                <a:cs typeface="Calibri"/>
              </a:rPr>
              <a:t>kewaji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b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an</a:t>
            </a:r>
            <a:r>
              <a:rPr sz="1050" spc="-40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u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nt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uk</a:t>
            </a:r>
            <a:r>
              <a:rPr sz="1050" spc="-1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m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enya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m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p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i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k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an</a:t>
            </a:r>
            <a:r>
              <a:rPr sz="1050" spc="-40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u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s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u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l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an</a:t>
            </a:r>
            <a:r>
              <a:rPr sz="1050" spc="-1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ben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t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uk</a:t>
            </a:r>
            <a:r>
              <a:rPr sz="1050" spc="-1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k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o</a:t>
            </a:r>
            <a:r>
              <a:rPr sz="1050" spc="-5" dirty="0" smtClean="0">
                <a:solidFill>
                  <a:prstClr val="black"/>
                </a:solidFill>
                <a:cs typeface="Calibri"/>
              </a:rPr>
              <a:t>m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pen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s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sz="1050" spc="-10" dirty="0" smtClean="0">
                <a:solidFill>
                  <a:prstClr val="black"/>
                </a:solidFill>
                <a:cs typeface="Calibri"/>
              </a:rPr>
              <a:t>s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i.</a:t>
            </a:r>
            <a:endParaRPr sz="1050">
              <a:solidFill>
                <a:prstClr val="black"/>
              </a:solidFill>
              <a:cs typeface="Calibri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7541438" y="2278889"/>
            <a:ext cx="571438" cy="757047"/>
          </a:xfrm>
          <a:custGeom>
            <a:avLst/>
            <a:gdLst/>
            <a:ahLst/>
            <a:cxnLst/>
            <a:rect l="l" t="t" r="r" b="b"/>
            <a:pathLst>
              <a:path w="570991" h="757047">
                <a:moveTo>
                  <a:pt x="545755" y="705358"/>
                </a:moveTo>
                <a:lnTo>
                  <a:pt x="475869" y="746125"/>
                </a:lnTo>
                <a:lnTo>
                  <a:pt x="474852" y="749935"/>
                </a:lnTo>
                <a:lnTo>
                  <a:pt x="478408" y="756031"/>
                </a:lnTo>
                <a:lnTo>
                  <a:pt x="482346" y="757047"/>
                </a:lnTo>
                <a:lnTo>
                  <a:pt x="560101" y="711708"/>
                </a:lnTo>
                <a:lnTo>
                  <a:pt x="558291" y="711708"/>
                </a:lnTo>
                <a:lnTo>
                  <a:pt x="558291" y="710819"/>
                </a:lnTo>
                <a:lnTo>
                  <a:pt x="555116" y="710819"/>
                </a:lnTo>
                <a:lnTo>
                  <a:pt x="545755" y="705358"/>
                </a:lnTo>
                <a:close/>
              </a:path>
              <a:path w="570991" h="757047">
                <a:moveTo>
                  <a:pt x="279019" y="6350"/>
                </a:moveTo>
                <a:lnTo>
                  <a:pt x="279019" y="708787"/>
                </a:lnTo>
                <a:lnTo>
                  <a:pt x="281939" y="711708"/>
                </a:lnTo>
                <a:lnTo>
                  <a:pt x="534869" y="711708"/>
                </a:lnTo>
                <a:lnTo>
                  <a:pt x="545755" y="705358"/>
                </a:lnTo>
                <a:lnTo>
                  <a:pt x="291719" y="705358"/>
                </a:lnTo>
                <a:lnTo>
                  <a:pt x="285369" y="699008"/>
                </a:lnTo>
                <a:lnTo>
                  <a:pt x="291719" y="699008"/>
                </a:lnTo>
                <a:lnTo>
                  <a:pt x="291719" y="12700"/>
                </a:lnTo>
                <a:lnTo>
                  <a:pt x="285369" y="12700"/>
                </a:lnTo>
                <a:lnTo>
                  <a:pt x="279019" y="6350"/>
                </a:lnTo>
                <a:close/>
              </a:path>
              <a:path w="570991" h="757047">
                <a:moveTo>
                  <a:pt x="560101" y="699008"/>
                </a:moveTo>
                <a:lnTo>
                  <a:pt x="558291" y="699008"/>
                </a:lnTo>
                <a:lnTo>
                  <a:pt x="558291" y="711708"/>
                </a:lnTo>
                <a:lnTo>
                  <a:pt x="560101" y="711708"/>
                </a:lnTo>
                <a:lnTo>
                  <a:pt x="570991" y="705358"/>
                </a:lnTo>
                <a:lnTo>
                  <a:pt x="560101" y="699008"/>
                </a:lnTo>
                <a:close/>
              </a:path>
              <a:path w="570991" h="757047">
                <a:moveTo>
                  <a:pt x="555116" y="699897"/>
                </a:moveTo>
                <a:lnTo>
                  <a:pt x="545755" y="705358"/>
                </a:lnTo>
                <a:lnTo>
                  <a:pt x="555116" y="710819"/>
                </a:lnTo>
                <a:lnTo>
                  <a:pt x="555116" y="699897"/>
                </a:lnTo>
                <a:close/>
              </a:path>
              <a:path w="570991" h="757047">
                <a:moveTo>
                  <a:pt x="558291" y="699897"/>
                </a:moveTo>
                <a:lnTo>
                  <a:pt x="555116" y="699897"/>
                </a:lnTo>
                <a:lnTo>
                  <a:pt x="555116" y="710819"/>
                </a:lnTo>
                <a:lnTo>
                  <a:pt x="558291" y="710819"/>
                </a:lnTo>
                <a:lnTo>
                  <a:pt x="558291" y="699897"/>
                </a:lnTo>
                <a:close/>
              </a:path>
              <a:path w="570991" h="757047">
                <a:moveTo>
                  <a:pt x="291719" y="699008"/>
                </a:moveTo>
                <a:lnTo>
                  <a:pt x="285369" y="699008"/>
                </a:lnTo>
                <a:lnTo>
                  <a:pt x="291719" y="705358"/>
                </a:lnTo>
                <a:lnTo>
                  <a:pt x="291719" y="699008"/>
                </a:lnTo>
                <a:close/>
              </a:path>
              <a:path w="570991" h="757047">
                <a:moveTo>
                  <a:pt x="534869" y="699008"/>
                </a:moveTo>
                <a:lnTo>
                  <a:pt x="291719" y="699008"/>
                </a:lnTo>
                <a:lnTo>
                  <a:pt x="291719" y="705358"/>
                </a:lnTo>
                <a:lnTo>
                  <a:pt x="545755" y="705358"/>
                </a:lnTo>
                <a:lnTo>
                  <a:pt x="534869" y="699008"/>
                </a:lnTo>
                <a:close/>
              </a:path>
              <a:path w="570991" h="757047">
                <a:moveTo>
                  <a:pt x="482346" y="653669"/>
                </a:moveTo>
                <a:lnTo>
                  <a:pt x="478408" y="654685"/>
                </a:lnTo>
                <a:lnTo>
                  <a:pt x="476630" y="657733"/>
                </a:lnTo>
                <a:lnTo>
                  <a:pt x="474852" y="660653"/>
                </a:lnTo>
                <a:lnTo>
                  <a:pt x="475869" y="664590"/>
                </a:lnTo>
                <a:lnTo>
                  <a:pt x="545755" y="705358"/>
                </a:lnTo>
                <a:lnTo>
                  <a:pt x="555116" y="699897"/>
                </a:lnTo>
                <a:lnTo>
                  <a:pt x="558291" y="699897"/>
                </a:lnTo>
                <a:lnTo>
                  <a:pt x="558291" y="699008"/>
                </a:lnTo>
                <a:lnTo>
                  <a:pt x="560101" y="699008"/>
                </a:lnTo>
                <a:lnTo>
                  <a:pt x="482346" y="653669"/>
                </a:lnTo>
                <a:close/>
              </a:path>
              <a:path w="570991" h="757047">
                <a:moveTo>
                  <a:pt x="288925" y="0"/>
                </a:moveTo>
                <a:lnTo>
                  <a:pt x="0" y="0"/>
                </a:lnTo>
                <a:lnTo>
                  <a:pt x="0" y="12700"/>
                </a:lnTo>
                <a:lnTo>
                  <a:pt x="279019" y="12700"/>
                </a:lnTo>
                <a:lnTo>
                  <a:pt x="279019" y="6350"/>
                </a:lnTo>
                <a:lnTo>
                  <a:pt x="291719" y="6350"/>
                </a:lnTo>
                <a:lnTo>
                  <a:pt x="291719" y="2794"/>
                </a:lnTo>
                <a:lnTo>
                  <a:pt x="288925" y="0"/>
                </a:lnTo>
                <a:close/>
              </a:path>
              <a:path w="570991" h="757047">
                <a:moveTo>
                  <a:pt x="291719" y="6350"/>
                </a:moveTo>
                <a:lnTo>
                  <a:pt x="279019" y="6350"/>
                </a:lnTo>
                <a:lnTo>
                  <a:pt x="285369" y="12700"/>
                </a:lnTo>
                <a:lnTo>
                  <a:pt x="291719" y="12700"/>
                </a:lnTo>
                <a:lnTo>
                  <a:pt x="291719" y="635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8091142" y="4108703"/>
            <a:ext cx="4043284" cy="1751076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8214428" y="4313428"/>
            <a:ext cx="3891019" cy="13611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050" spc="-5" dirty="0" smtClean="0">
                <a:solidFill>
                  <a:prstClr val="black"/>
                </a:solidFill>
                <a:cs typeface="Calibri"/>
              </a:rPr>
              <a:t>S</a:t>
            </a:r>
            <a:r>
              <a:rPr sz="1050" dirty="0" smtClean="0">
                <a:solidFill>
                  <a:prstClr val="black"/>
                </a:solidFill>
                <a:cs typeface="Calibri"/>
              </a:rPr>
              <a:t>urat</a:t>
            </a:r>
            <a:r>
              <a:rPr sz="1050" spc="-1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050" spc="-10" dirty="0" err="1" smtClean="0">
                <a:solidFill>
                  <a:prstClr val="black"/>
                </a:solidFill>
                <a:cs typeface="Calibri"/>
              </a:rPr>
              <a:t>P</a:t>
            </a:r>
            <a:r>
              <a:rPr sz="1050" dirty="0" err="1" smtClean="0">
                <a:solidFill>
                  <a:prstClr val="black"/>
                </a:solidFill>
                <a:cs typeface="Calibri"/>
              </a:rPr>
              <a:t>e</a:t>
            </a:r>
            <a:r>
              <a:rPr sz="1050" spc="5" dirty="0" err="1" smtClean="0">
                <a:solidFill>
                  <a:prstClr val="black"/>
                </a:solidFill>
                <a:cs typeface="Calibri"/>
              </a:rPr>
              <a:t>r</a:t>
            </a:r>
            <a:r>
              <a:rPr sz="1050" spc="-10" dirty="0" err="1" smtClean="0">
                <a:solidFill>
                  <a:prstClr val="black"/>
                </a:solidFill>
                <a:cs typeface="Calibri"/>
              </a:rPr>
              <a:t>s</a:t>
            </a:r>
            <a:r>
              <a:rPr sz="1050" dirty="0" err="1" smtClean="0">
                <a:solidFill>
                  <a:prstClr val="black"/>
                </a:solidFill>
                <a:cs typeface="Calibri"/>
              </a:rPr>
              <a:t>e</a:t>
            </a:r>
            <a:r>
              <a:rPr sz="1050" spc="-5" dirty="0" err="1" smtClean="0">
                <a:solidFill>
                  <a:prstClr val="black"/>
                </a:solidFill>
                <a:cs typeface="Calibri"/>
              </a:rPr>
              <a:t>t</a:t>
            </a:r>
            <a:r>
              <a:rPr sz="1050" dirty="0" err="1" smtClean="0">
                <a:solidFill>
                  <a:prstClr val="black"/>
                </a:solidFill>
                <a:cs typeface="Calibri"/>
              </a:rPr>
              <a:t>uj</a:t>
            </a:r>
            <a:r>
              <a:rPr sz="1050" spc="-10" dirty="0" err="1" smtClean="0">
                <a:solidFill>
                  <a:prstClr val="black"/>
                </a:solidFill>
                <a:cs typeface="Calibri"/>
              </a:rPr>
              <a:t>u</a:t>
            </a:r>
            <a:r>
              <a:rPr sz="1050" dirty="0" err="1" smtClean="0">
                <a:solidFill>
                  <a:prstClr val="black"/>
                </a:solidFill>
                <a:cs typeface="Calibri"/>
              </a:rPr>
              <a:t>an</a:t>
            </a:r>
            <a:r>
              <a:rPr sz="1050" spc="-2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1050" spc="-5" dirty="0" err="1" smtClean="0">
                <a:solidFill>
                  <a:prstClr val="black"/>
                </a:solidFill>
                <a:cs typeface="Calibri"/>
              </a:rPr>
              <a:t>m</a:t>
            </a:r>
            <a:r>
              <a:rPr sz="1050" dirty="0" err="1" smtClean="0">
                <a:solidFill>
                  <a:prstClr val="black"/>
                </a:solidFill>
                <a:cs typeface="Calibri"/>
              </a:rPr>
              <a:t>em</a:t>
            </a:r>
            <a:r>
              <a:rPr sz="1050" spc="-5" dirty="0" err="1" smtClean="0">
                <a:solidFill>
                  <a:prstClr val="black"/>
                </a:solidFill>
                <a:cs typeface="Calibri"/>
              </a:rPr>
              <a:t>u</a:t>
            </a:r>
            <a:r>
              <a:rPr sz="1050" dirty="0" err="1" smtClean="0">
                <a:solidFill>
                  <a:prstClr val="black"/>
                </a:solidFill>
                <a:cs typeface="Calibri"/>
              </a:rPr>
              <a:t>a</a:t>
            </a:r>
            <a:r>
              <a:rPr sz="1050" spc="-10" dirty="0" err="1" smtClean="0">
                <a:solidFill>
                  <a:prstClr val="black"/>
                </a:solidFill>
                <a:cs typeface="Calibri"/>
              </a:rPr>
              <a:t>t</a:t>
            </a:r>
            <a:endParaRPr lang="en-US" sz="1050" spc="-10" dirty="0" smtClean="0">
              <a:solidFill>
                <a:prstClr val="black"/>
              </a:solidFill>
              <a:cs typeface="Calibri"/>
            </a:endParaRPr>
          </a:p>
          <a:p>
            <a:pPr marL="117475" indent="-117475">
              <a:buFont typeface="+mj-lt"/>
              <a:buAutoNum type="alphaLcPeriod"/>
            </a:pPr>
            <a:r>
              <a:rPr lang="en-US" sz="1050" dirty="0" err="1" smtClean="0">
                <a:solidFill>
                  <a:prstClr val="black"/>
                </a:solidFill>
              </a:rPr>
              <a:t>persetujuan</a:t>
            </a:r>
            <a:r>
              <a:rPr lang="en-US" sz="1050" dirty="0" smtClean="0">
                <a:solidFill>
                  <a:prstClr val="black"/>
                </a:solidFill>
              </a:rPr>
              <a:t> </a:t>
            </a:r>
            <a:r>
              <a:rPr lang="en-US" sz="1050" dirty="0" err="1">
                <a:solidFill>
                  <a:prstClr val="black"/>
                </a:solidFill>
              </a:rPr>
              <a:t>Studi</a:t>
            </a:r>
            <a:r>
              <a:rPr lang="en-US" sz="1050" dirty="0">
                <a:solidFill>
                  <a:prstClr val="black"/>
                </a:solidFill>
              </a:rPr>
              <a:t> </a:t>
            </a:r>
            <a:r>
              <a:rPr lang="en-US" sz="1050" dirty="0" err="1">
                <a:solidFill>
                  <a:prstClr val="black"/>
                </a:solidFill>
              </a:rPr>
              <a:t>Kelayakan</a:t>
            </a:r>
            <a:r>
              <a:rPr lang="en-US" sz="1050" dirty="0">
                <a:solidFill>
                  <a:prstClr val="black"/>
                </a:solidFill>
              </a:rPr>
              <a:t>; </a:t>
            </a:r>
            <a:endParaRPr lang="en-US" sz="1050" dirty="0" smtClean="0">
              <a:solidFill>
                <a:prstClr val="black"/>
              </a:solidFill>
            </a:endParaRPr>
          </a:p>
          <a:p>
            <a:pPr marL="117475" indent="-117475">
              <a:buFont typeface="+mj-lt"/>
              <a:buAutoNum type="alphaLcPeriod"/>
            </a:pPr>
            <a:r>
              <a:rPr lang="en-US" sz="1050" dirty="0" err="1" smtClean="0">
                <a:solidFill>
                  <a:prstClr val="black"/>
                </a:solidFill>
              </a:rPr>
              <a:t>penetapan</a:t>
            </a:r>
            <a:r>
              <a:rPr lang="en-US" sz="1050" dirty="0" smtClean="0">
                <a:solidFill>
                  <a:prstClr val="black"/>
                </a:solidFill>
              </a:rPr>
              <a:t> </a:t>
            </a:r>
            <a:r>
              <a:rPr lang="en-US" sz="1050" dirty="0" err="1">
                <a:solidFill>
                  <a:prstClr val="black"/>
                </a:solidFill>
              </a:rPr>
              <a:t>usulan</a:t>
            </a:r>
            <a:r>
              <a:rPr lang="en-US" sz="1050" dirty="0">
                <a:solidFill>
                  <a:prstClr val="black"/>
                </a:solidFill>
              </a:rPr>
              <a:t> KPBU </a:t>
            </a:r>
            <a:r>
              <a:rPr lang="en-US" sz="1050" dirty="0" err="1">
                <a:solidFill>
                  <a:prstClr val="black"/>
                </a:solidFill>
              </a:rPr>
              <a:t>sebagai</a:t>
            </a:r>
            <a:r>
              <a:rPr lang="en-US" sz="1050" dirty="0">
                <a:solidFill>
                  <a:prstClr val="black"/>
                </a:solidFill>
              </a:rPr>
              <a:t> </a:t>
            </a:r>
            <a:r>
              <a:rPr lang="en-US" sz="1050" dirty="0" err="1">
                <a:solidFill>
                  <a:prstClr val="black"/>
                </a:solidFill>
              </a:rPr>
              <a:t>proyek</a:t>
            </a:r>
            <a:r>
              <a:rPr lang="en-US" sz="1050" dirty="0">
                <a:solidFill>
                  <a:prstClr val="black"/>
                </a:solidFill>
              </a:rPr>
              <a:t> </a:t>
            </a:r>
            <a:r>
              <a:rPr lang="en-US" sz="1050" dirty="0" err="1">
                <a:solidFill>
                  <a:prstClr val="black"/>
                </a:solidFill>
              </a:rPr>
              <a:t>prakarsa</a:t>
            </a:r>
            <a:r>
              <a:rPr lang="en-US" sz="1050" dirty="0">
                <a:solidFill>
                  <a:prstClr val="black"/>
                </a:solidFill>
              </a:rPr>
              <a:t> </a:t>
            </a:r>
            <a:r>
              <a:rPr lang="en-US" sz="1050" dirty="0" err="1">
                <a:solidFill>
                  <a:prstClr val="black"/>
                </a:solidFill>
              </a:rPr>
              <a:t>badan</a:t>
            </a:r>
            <a:r>
              <a:rPr lang="en-US" sz="1050" dirty="0">
                <a:solidFill>
                  <a:prstClr val="black"/>
                </a:solidFill>
              </a:rPr>
              <a:t> </a:t>
            </a:r>
            <a:r>
              <a:rPr lang="en-US" sz="1050" dirty="0" err="1">
                <a:solidFill>
                  <a:prstClr val="black"/>
                </a:solidFill>
              </a:rPr>
              <a:t>usaha</a:t>
            </a:r>
            <a:r>
              <a:rPr lang="en-US" sz="1050" dirty="0">
                <a:solidFill>
                  <a:prstClr val="black"/>
                </a:solidFill>
              </a:rPr>
              <a:t> </a:t>
            </a:r>
            <a:r>
              <a:rPr lang="en-US" sz="1050" i="1" dirty="0">
                <a:solidFill>
                  <a:prstClr val="black"/>
                </a:solidFill>
              </a:rPr>
              <a:t>(unsolicited); </a:t>
            </a:r>
            <a:endParaRPr lang="en-US" sz="1050" dirty="0">
              <a:solidFill>
                <a:prstClr val="black"/>
              </a:solidFill>
            </a:endParaRPr>
          </a:p>
          <a:p>
            <a:pPr marL="117475" indent="-117475">
              <a:buFont typeface="+mj-lt"/>
              <a:buAutoNum type="alphaLcPeriod"/>
            </a:pPr>
            <a:r>
              <a:rPr lang="en-US" sz="1050" dirty="0" err="1" smtClean="0">
                <a:solidFill>
                  <a:prstClr val="black"/>
                </a:solidFill>
              </a:rPr>
              <a:t>penetapan</a:t>
            </a:r>
            <a:r>
              <a:rPr lang="en-US" sz="1050" dirty="0" smtClean="0">
                <a:solidFill>
                  <a:prstClr val="black"/>
                </a:solidFill>
              </a:rPr>
              <a:t> </a:t>
            </a:r>
            <a:r>
              <a:rPr lang="en-US" sz="1050" dirty="0" err="1">
                <a:solidFill>
                  <a:prstClr val="black"/>
                </a:solidFill>
              </a:rPr>
              <a:t>Calon</a:t>
            </a:r>
            <a:r>
              <a:rPr lang="en-US" sz="1050" dirty="0">
                <a:solidFill>
                  <a:prstClr val="black"/>
                </a:solidFill>
              </a:rPr>
              <a:t> </a:t>
            </a:r>
            <a:r>
              <a:rPr lang="en-US" sz="1050" dirty="0" err="1">
                <a:solidFill>
                  <a:prstClr val="black"/>
                </a:solidFill>
              </a:rPr>
              <a:t>Pemrakarsa</a:t>
            </a:r>
            <a:r>
              <a:rPr lang="en-US" sz="1050" dirty="0">
                <a:solidFill>
                  <a:prstClr val="black"/>
                </a:solidFill>
              </a:rPr>
              <a:t> </a:t>
            </a:r>
            <a:r>
              <a:rPr lang="en-US" sz="1050" dirty="0" err="1">
                <a:solidFill>
                  <a:prstClr val="black"/>
                </a:solidFill>
              </a:rPr>
              <a:t>sebagai</a:t>
            </a:r>
            <a:r>
              <a:rPr lang="en-US" sz="1050" dirty="0">
                <a:solidFill>
                  <a:prstClr val="black"/>
                </a:solidFill>
              </a:rPr>
              <a:t> </a:t>
            </a:r>
            <a:r>
              <a:rPr lang="en-US" sz="1050" dirty="0" err="1">
                <a:solidFill>
                  <a:prstClr val="black"/>
                </a:solidFill>
              </a:rPr>
              <a:t>Badan</a:t>
            </a:r>
            <a:r>
              <a:rPr lang="en-US" sz="1050" dirty="0">
                <a:solidFill>
                  <a:prstClr val="black"/>
                </a:solidFill>
              </a:rPr>
              <a:t> Usaha </a:t>
            </a:r>
            <a:r>
              <a:rPr lang="en-US" sz="1050" dirty="0" err="1">
                <a:solidFill>
                  <a:prstClr val="black"/>
                </a:solidFill>
              </a:rPr>
              <a:t>Pemrakarsa</a:t>
            </a:r>
            <a:r>
              <a:rPr lang="en-US" sz="1050" dirty="0">
                <a:solidFill>
                  <a:prstClr val="black"/>
                </a:solidFill>
              </a:rPr>
              <a:t>; </a:t>
            </a:r>
          </a:p>
          <a:p>
            <a:pPr marL="117475" indent="-117475">
              <a:buFont typeface="+mj-lt"/>
              <a:buAutoNum type="alphaLcPeriod"/>
            </a:pPr>
            <a:r>
              <a:rPr lang="en-US" sz="1050" dirty="0" err="1" smtClean="0">
                <a:solidFill>
                  <a:prstClr val="black"/>
                </a:solidFill>
              </a:rPr>
              <a:t>penetapan</a:t>
            </a:r>
            <a:r>
              <a:rPr lang="en-US" sz="1050" dirty="0" smtClean="0">
                <a:solidFill>
                  <a:prstClr val="black"/>
                </a:solidFill>
              </a:rPr>
              <a:t> </a:t>
            </a:r>
            <a:r>
              <a:rPr lang="en-US" sz="1050" dirty="0" err="1">
                <a:solidFill>
                  <a:prstClr val="black"/>
                </a:solidFill>
              </a:rPr>
              <a:t>bentuk</a:t>
            </a:r>
            <a:r>
              <a:rPr lang="en-US" sz="1050" dirty="0">
                <a:solidFill>
                  <a:prstClr val="black"/>
                </a:solidFill>
              </a:rPr>
              <a:t> </a:t>
            </a:r>
            <a:r>
              <a:rPr lang="en-US" sz="1050" dirty="0" err="1">
                <a:solidFill>
                  <a:prstClr val="black"/>
                </a:solidFill>
              </a:rPr>
              <a:t>kompensasi</a:t>
            </a:r>
            <a:r>
              <a:rPr lang="en-US" sz="1050" dirty="0">
                <a:solidFill>
                  <a:prstClr val="black"/>
                </a:solidFill>
              </a:rPr>
              <a:t>; </a:t>
            </a:r>
            <a:r>
              <a:rPr lang="en-US" sz="1050" dirty="0" err="1">
                <a:solidFill>
                  <a:prstClr val="black"/>
                </a:solidFill>
              </a:rPr>
              <a:t>dan</a:t>
            </a:r>
            <a:r>
              <a:rPr lang="en-US" sz="1050" dirty="0">
                <a:solidFill>
                  <a:prstClr val="black"/>
                </a:solidFill>
              </a:rPr>
              <a:t> </a:t>
            </a:r>
          </a:p>
          <a:p>
            <a:pPr marL="117475" indent="-117475">
              <a:buFont typeface="+mj-lt"/>
              <a:buAutoNum type="alphaLcPeriod"/>
            </a:pPr>
            <a:r>
              <a:rPr lang="en-US" sz="1050" dirty="0" err="1" smtClean="0">
                <a:solidFill>
                  <a:prstClr val="black"/>
                </a:solidFill>
              </a:rPr>
              <a:t>pemenuhan</a:t>
            </a:r>
            <a:r>
              <a:rPr lang="en-US" sz="1050" dirty="0" smtClean="0">
                <a:solidFill>
                  <a:prstClr val="black"/>
                </a:solidFill>
              </a:rPr>
              <a:t> </a:t>
            </a:r>
            <a:r>
              <a:rPr lang="en-US" sz="1050" dirty="0" err="1">
                <a:solidFill>
                  <a:prstClr val="black"/>
                </a:solidFill>
              </a:rPr>
              <a:t>persyaratan</a:t>
            </a:r>
            <a:r>
              <a:rPr lang="en-US" sz="1050" dirty="0">
                <a:solidFill>
                  <a:prstClr val="black"/>
                </a:solidFill>
              </a:rPr>
              <a:t> </a:t>
            </a:r>
            <a:r>
              <a:rPr lang="en-US" sz="1050" dirty="0" err="1">
                <a:solidFill>
                  <a:prstClr val="black"/>
                </a:solidFill>
              </a:rPr>
              <a:t>prakualifikasi</a:t>
            </a:r>
            <a:r>
              <a:rPr lang="en-US" sz="1050" dirty="0">
                <a:solidFill>
                  <a:prstClr val="black"/>
                </a:solidFill>
              </a:rPr>
              <a:t> </a:t>
            </a:r>
            <a:r>
              <a:rPr lang="en-US" sz="1050" dirty="0" err="1">
                <a:solidFill>
                  <a:prstClr val="black"/>
                </a:solidFill>
              </a:rPr>
              <a:t>pengadaan</a:t>
            </a:r>
            <a:r>
              <a:rPr lang="en-US" sz="1050" dirty="0">
                <a:solidFill>
                  <a:prstClr val="black"/>
                </a:solidFill>
              </a:rPr>
              <a:t> </a:t>
            </a:r>
            <a:r>
              <a:rPr lang="en-US" sz="1050" dirty="0" err="1">
                <a:solidFill>
                  <a:prstClr val="black"/>
                </a:solidFill>
              </a:rPr>
              <a:t>Badan</a:t>
            </a:r>
            <a:r>
              <a:rPr lang="en-US" sz="1050" dirty="0">
                <a:solidFill>
                  <a:prstClr val="black"/>
                </a:solidFill>
              </a:rPr>
              <a:t> Usaha </a:t>
            </a:r>
            <a:r>
              <a:rPr lang="en-US" sz="1050" dirty="0" err="1">
                <a:solidFill>
                  <a:prstClr val="black"/>
                </a:solidFill>
              </a:rPr>
              <a:t>Pelaksana</a:t>
            </a:r>
            <a:r>
              <a:rPr lang="en-US" sz="1050" dirty="0">
                <a:solidFill>
                  <a:prstClr val="black"/>
                </a:solidFill>
              </a:rPr>
              <a:t> </a:t>
            </a:r>
          </a:p>
          <a:p>
            <a:pPr marL="12700"/>
            <a:r>
              <a:rPr sz="1050" dirty="0" smtClean="0">
                <a:solidFill>
                  <a:prstClr val="black"/>
                </a:solidFill>
                <a:cs typeface="Calibri"/>
              </a:rPr>
              <a:t>:</a:t>
            </a:r>
            <a:endParaRPr sz="105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7541437" y="4294124"/>
            <a:ext cx="592917" cy="718565"/>
          </a:xfrm>
          <a:custGeom>
            <a:avLst/>
            <a:gdLst/>
            <a:ahLst/>
            <a:cxnLst/>
            <a:rect l="l" t="t" r="r" b="b"/>
            <a:pathLst>
              <a:path w="592454" h="718565">
                <a:moveTo>
                  <a:pt x="567236" y="666813"/>
                </a:moveTo>
                <a:lnTo>
                  <a:pt x="497458" y="707517"/>
                </a:lnTo>
                <a:lnTo>
                  <a:pt x="496443" y="711453"/>
                </a:lnTo>
                <a:lnTo>
                  <a:pt x="499999" y="717550"/>
                </a:lnTo>
                <a:lnTo>
                  <a:pt x="503808" y="718565"/>
                </a:lnTo>
                <a:lnTo>
                  <a:pt x="581591" y="673100"/>
                </a:lnTo>
                <a:lnTo>
                  <a:pt x="579881" y="673100"/>
                </a:lnTo>
                <a:lnTo>
                  <a:pt x="579881" y="672338"/>
                </a:lnTo>
                <a:lnTo>
                  <a:pt x="576706" y="672338"/>
                </a:lnTo>
                <a:lnTo>
                  <a:pt x="567236" y="666813"/>
                </a:lnTo>
                <a:close/>
              </a:path>
              <a:path w="592454" h="718565">
                <a:moveTo>
                  <a:pt x="289813" y="6350"/>
                </a:moveTo>
                <a:lnTo>
                  <a:pt x="289813" y="670306"/>
                </a:lnTo>
                <a:lnTo>
                  <a:pt x="292734" y="673100"/>
                </a:lnTo>
                <a:lnTo>
                  <a:pt x="556459" y="673100"/>
                </a:lnTo>
                <a:lnTo>
                  <a:pt x="567236" y="666813"/>
                </a:lnTo>
                <a:lnTo>
                  <a:pt x="302513" y="666750"/>
                </a:lnTo>
                <a:lnTo>
                  <a:pt x="296163" y="660400"/>
                </a:lnTo>
                <a:lnTo>
                  <a:pt x="302513" y="660400"/>
                </a:lnTo>
                <a:lnTo>
                  <a:pt x="302513" y="12700"/>
                </a:lnTo>
                <a:lnTo>
                  <a:pt x="296163" y="12700"/>
                </a:lnTo>
                <a:lnTo>
                  <a:pt x="289813" y="6350"/>
                </a:lnTo>
                <a:close/>
              </a:path>
              <a:path w="592454" h="718565">
                <a:moveTo>
                  <a:pt x="581564" y="660400"/>
                </a:moveTo>
                <a:lnTo>
                  <a:pt x="579881" y="660400"/>
                </a:lnTo>
                <a:lnTo>
                  <a:pt x="579881" y="673100"/>
                </a:lnTo>
                <a:lnTo>
                  <a:pt x="581591" y="673100"/>
                </a:lnTo>
                <a:lnTo>
                  <a:pt x="592454" y="666750"/>
                </a:lnTo>
                <a:lnTo>
                  <a:pt x="581564" y="660400"/>
                </a:lnTo>
                <a:close/>
              </a:path>
              <a:path w="592454" h="718565">
                <a:moveTo>
                  <a:pt x="576706" y="661288"/>
                </a:moveTo>
                <a:lnTo>
                  <a:pt x="567236" y="666813"/>
                </a:lnTo>
                <a:lnTo>
                  <a:pt x="576706" y="672338"/>
                </a:lnTo>
                <a:lnTo>
                  <a:pt x="576706" y="661288"/>
                </a:lnTo>
                <a:close/>
              </a:path>
              <a:path w="592454" h="718565">
                <a:moveTo>
                  <a:pt x="579881" y="661288"/>
                </a:moveTo>
                <a:lnTo>
                  <a:pt x="576706" y="661288"/>
                </a:lnTo>
                <a:lnTo>
                  <a:pt x="576706" y="672338"/>
                </a:lnTo>
                <a:lnTo>
                  <a:pt x="579881" y="672338"/>
                </a:lnTo>
                <a:lnTo>
                  <a:pt x="579881" y="661288"/>
                </a:lnTo>
                <a:close/>
              </a:path>
              <a:path w="592454" h="718565">
                <a:moveTo>
                  <a:pt x="503808" y="615061"/>
                </a:moveTo>
                <a:lnTo>
                  <a:pt x="499999" y="616076"/>
                </a:lnTo>
                <a:lnTo>
                  <a:pt x="496443" y="622173"/>
                </a:lnTo>
                <a:lnTo>
                  <a:pt x="497458" y="626109"/>
                </a:lnTo>
                <a:lnTo>
                  <a:pt x="567236" y="666813"/>
                </a:lnTo>
                <a:lnTo>
                  <a:pt x="576706" y="661288"/>
                </a:lnTo>
                <a:lnTo>
                  <a:pt x="579881" y="661288"/>
                </a:lnTo>
                <a:lnTo>
                  <a:pt x="579881" y="660400"/>
                </a:lnTo>
                <a:lnTo>
                  <a:pt x="581564" y="660400"/>
                </a:lnTo>
                <a:lnTo>
                  <a:pt x="503808" y="615061"/>
                </a:lnTo>
                <a:close/>
              </a:path>
              <a:path w="592454" h="718565">
                <a:moveTo>
                  <a:pt x="302513" y="660400"/>
                </a:moveTo>
                <a:lnTo>
                  <a:pt x="296163" y="660400"/>
                </a:lnTo>
                <a:lnTo>
                  <a:pt x="302513" y="666750"/>
                </a:lnTo>
                <a:lnTo>
                  <a:pt x="302513" y="660400"/>
                </a:lnTo>
                <a:close/>
              </a:path>
              <a:path w="592454" h="718565">
                <a:moveTo>
                  <a:pt x="556241" y="660400"/>
                </a:moveTo>
                <a:lnTo>
                  <a:pt x="302513" y="660400"/>
                </a:lnTo>
                <a:lnTo>
                  <a:pt x="302513" y="666750"/>
                </a:lnTo>
                <a:lnTo>
                  <a:pt x="567127" y="666750"/>
                </a:lnTo>
                <a:lnTo>
                  <a:pt x="556241" y="660400"/>
                </a:lnTo>
                <a:close/>
              </a:path>
              <a:path w="592454" h="718565">
                <a:moveTo>
                  <a:pt x="299720" y="0"/>
                </a:moveTo>
                <a:lnTo>
                  <a:pt x="0" y="0"/>
                </a:lnTo>
                <a:lnTo>
                  <a:pt x="0" y="12700"/>
                </a:lnTo>
                <a:lnTo>
                  <a:pt x="289813" y="12700"/>
                </a:lnTo>
                <a:lnTo>
                  <a:pt x="289813" y="6350"/>
                </a:lnTo>
                <a:lnTo>
                  <a:pt x="302513" y="6350"/>
                </a:lnTo>
                <a:lnTo>
                  <a:pt x="302513" y="2920"/>
                </a:lnTo>
                <a:lnTo>
                  <a:pt x="299720" y="0"/>
                </a:lnTo>
                <a:close/>
              </a:path>
              <a:path w="592454" h="718565">
                <a:moveTo>
                  <a:pt x="302513" y="6350"/>
                </a:moveTo>
                <a:lnTo>
                  <a:pt x="289813" y="6350"/>
                </a:lnTo>
                <a:lnTo>
                  <a:pt x="296163" y="12700"/>
                </a:lnTo>
                <a:lnTo>
                  <a:pt x="302513" y="12700"/>
                </a:lnTo>
                <a:lnTo>
                  <a:pt x="302513" y="635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29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59272" y="6657667"/>
            <a:ext cx="484700" cy="198805"/>
          </a:xfrm>
        </p:spPr>
        <p:txBody>
          <a:bodyPr/>
          <a:lstStyle/>
          <a:p>
            <a:fld id="{B3965234-4F30-4B4A-8330-65F52A16A6D1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743552" y="-22119"/>
            <a:ext cx="10925129" cy="857692"/>
          </a:xfrm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id-ID" sz="3200" b="1" dirty="0" smtClean="0">
                <a:solidFill>
                  <a:schemeClr val="accent1">
                    <a:lumMod val="50000"/>
                  </a:schemeClr>
                </a:solidFill>
              </a:rPr>
              <a:t>TRUKTUR ORGANISASI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>
            <a:off x="0" y="912816"/>
            <a:ext cx="12188825" cy="1587"/>
          </a:xfrm>
          <a:prstGeom prst="line">
            <a:avLst/>
          </a:prstGeom>
          <a:noFill/>
          <a:ln w="76200">
            <a:solidFill>
              <a:srgbClr val="3C536F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Slide Number Placeholder 1"/>
          <p:cNvSpPr txBox="1">
            <a:spLocks/>
          </p:cNvSpPr>
          <p:nvPr/>
        </p:nvSpPr>
        <p:spPr>
          <a:xfrm>
            <a:off x="11142664" y="6510341"/>
            <a:ext cx="1020762" cy="3317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C82810AE-6344-9B4A-8224-7B799168362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02" y="1262062"/>
            <a:ext cx="11055796" cy="526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6627812" y="5486400"/>
            <a:ext cx="990600" cy="533400"/>
          </a:xfrm>
          <a:prstGeom prst="ellipse">
            <a:avLst/>
          </a:prstGeom>
          <a:noFill/>
          <a:ln w="508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863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8305688" y="1133475"/>
            <a:ext cx="3692688" cy="4781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8" name="Rectangle 27"/>
          <p:cNvSpPr/>
          <p:nvPr/>
        </p:nvSpPr>
        <p:spPr>
          <a:xfrm>
            <a:off x="3542377" y="1133475"/>
            <a:ext cx="4820444" cy="4781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" name="Rectangle 26"/>
          <p:cNvSpPr/>
          <p:nvPr/>
        </p:nvSpPr>
        <p:spPr>
          <a:xfrm>
            <a:off x="190450" y="1133475"/>
            <a:ext cx="3351927" cy="4781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42689" y="40945"/>
            <a:ext cx="10827158" cy="909690"/>
          </a:xfrm>
        </p:spPr>
        <p:txBody>
          <a:bodyPr>
            <a:normAutofit/>
          </a:bodyPr>
          <a:lstStyle/>
          <a:p>
            <a:r>
              <a:rPr lang="id-I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Kementerian PPN/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Bappenas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Ditugaskan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untuk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Merencanakan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Pencapaian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Prioritas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Pembangunan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beserta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Sumber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Pendanaannya</a:t>
            </a:r>
            <a:endParaRPr lang="id-ID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-284902" y="1211992"/>
          <a:ext cx="3323097" cy="4922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/>
          </p:nvPr>
        </p:nvGraphicFramePr>
        <p:xfrm>
          <a:off x="3677738" y="1158705"/>
          <a:ext cx="3335277" cy="4061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Diagram 5"/>
          <p:cNvGraphicFramePr/>
          <p:nvPr>
            <p:extLst/>
          </p:nvPr>
        </p:nvGraphicFramePr>
        <p:xfrm>
          <a:off x="8017436" y="1211775"/>
          <a:ext cx="2903082" cy="4290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7" name="Right Brace 6"/>
          <p:cNvSpPr/>
          <p:nvPr/>
        </p:nvSpPr>
        <p:spPr>
          <a:xfrm>
            <a:off x="2501253" y="1771652"/>
            <a:ext cx="92835" cy="2067707"/>
          </a:xfrm>
          <a:prstGeom prst="rightBrac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/>
          <p:cNvSpPr txBox="1"/>
          <p:nvPr/>
        </p:nvSpPr>
        <p:spPr>
          <a:xfrm>
            <a:off x="2599825" y="2669324"/>
            <a:ext cx="1062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dirty="0">
                <a:solidFill>
                  <a:srgbClr val="0070C0"/>
                </a:solidFill>
              </a:rPr>
              <a:t>BAPPENAS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99165" y="4452901"/>
            <a:ext cx="1062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dirty="0">
                <a:solidFill>
                  <a:schemeClr val="accent2">
                    <a:lumMod val="75000"/>
                  </a:schemeClr>
                </a:solidFill>
              </a:rPr>
              <a:t>KEMENKEU</a:t>
            </a:r>
          </a:p>
        </p:txBody>
      </p:sp>
      <p:sp>
        <p:nvSpPr>
          <p:cNvPr id="11" name="Right Brace 10"/>
          <p:cNvSpPr/>
          <p:nvPr/>
        </p:nvSpPr>
        <p:spPr>
          <a:xfrm>
            <a:off x="7135276" y="1692567"/>
            <a:ext cx="68109" cy="925948"/>
          </a:xfrm>
          <a:prstGeom prst="rightBrac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extBox 11"/>
          <p:cNvSpPr txBox="1"/>
          <p:nvPr/>
        </p:nvSpPr>
        <p:spPr>
          <a:xfrm>
            <a:off x="7342829" y="2070902"/>
            <a:ext cx="1124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>
                <a:solidFill>
                  <a:srgbClr val="0070C0"/>
                </a:solidFill>
              </a:rPr>
              <a:t>BAPPENAS</a:t>
            </a:r>
          </a:p>
        </p:txBody>
      </p:sp>
      <p:sp>
        <p:nvSpPr>
          <p:cNvPr id="13" name="Right Brace 12"/>
          <p:cNvSpPr/>
          <p:nvPr/>
        </p:nvSpPr>
        <p:spPr>
          <a:xfrm>
            <a:off x="7135275" y="2911413"/>
            <a:ext cx="140316" cy="783807"/>
          </a:xfrm>
          <a:prstGeom prst="rightBrac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TextBox 13"/>
          <p:cNvSpPr txBox="1"/>
          <p:nvPr/>
        </p:nvSpPr>
        <p:spPr>
          <a:xfrm>
            <a:off x="7272420" y="3107838"/>
            <a:ext cx="1210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>
                <a:solidFill>
                  <a:schemeClr val="accent2">
                    <a:lumMod val="75000"/>
                  </a:schemeClr>
                </a:solidFill>
              </a:rPr>
              <a:t>KEMENKEU</a:t>
            </a:r>
          </a:p>
        </p:txBody>
      </p:sp>
      <p:sp>
        <p:nvSpPr>
          <p:cNvPr id="15" name="Right Brace 14"/>
          <p:cNvSpPr/>
          <p:nvPr/>
        </p:nvSpPr>
        <p:spPr>
          <a:xfrm>
            <a:off x="7169329" y="4267823"/>
            <a:ext cx="103298" cy="790922"/>
          </a:xfrm>
          <a:prstGeom prst="rightBrac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TextBox 15"/>
          <p:cNvSpPr txBox="1"/>
          <p:nvPr/>
        </p:nvSpPr>
        <p:spPr>
          <a:xfrm>
            <a:off x="7317501" y="4505449"/>
            <a:ext cx="161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9900CC"/>
                </a:solidFill>
              </a:rPr>
              <a:t>K/L</a:t>
            </a:r>
            <a:r>
              <a:rPr lang="id-ID" sz="1600" b="1" dirty="0" smtClean="0">
                <a:solidFill>
                  <a:srgbClr val="9900CC"/>
                </a:solidFill>
              </a:rPr>
              <a:t>/PEMDA</a:t>
            </a:r>
            <a:endParaRPr lang="id-ID" sz="1600" b="1" dirty="0">
              <a:solidFill>
                <a:srgbClr val="9900CC"/>
              </a:solidFill>
            </a:endParaRPr>
          </a:p>
        </p:txBody>
      </p:sp>
      <p:sp>
        <p:nvSpPr>
          <p:cNvPr id="17" name="Right Brace 16"/>
          <p:cNvSpPr/>
          <p:nvPr/>
        </p:nvSpPr>
        <p:spPr>
          <a:xfrm>
            <a:off x="2491621" y="4267822"/>
            <a:ext cx="122489" cy="699948"/>
          </a:xfrm>
          <a:prstGeom prst="rightBrac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Right Brace 17"/>
          <p:cNvSpPr/>
          <p:nvPr/>
        </p:nvSpPr>
        <p:spPr>
          <a:xfrm>
            <a:off x="10563555" y="1797964"/>
            <a:ext cx="179655" cy="1368593"/>
          </a:xfrm>
          <a:prstGeom prst="rightBrac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Right Brace 18"/>
          <p:cNvSpPr/>
          <p:nvPr/>
        </p:nvSpPr>
        <p:spPr>
          <a:xfrm>
            <a:off x="10585381" y="3695219"/>
            <a:ext cx="172114" cy="803256"/>
          </a:xfrm>
          <a:prstGeom prst="rightBrac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TextBox 19"/>
          <p:cNvSpPr txBox="1"/>
          <p:nvPr/>
        </p:nvSpPr>
        <p:spPr>
          <a:xfrm>
            <a:off x="10799668" y="2409456"/>
            <a:ext cx="1124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>
                <a:solidFill>
                  <a:srgbClr val="0070C0"/>
                </a:solidFill>
              </a:rPr>
              <a:t>BAPPENAS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643221" y="3822361"/>
            <a:ext cx="1533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>
                <a:solidFill>
                  <a:srgbClr val="FF0000"/>
                </a:solidFill>
              </a:rPr>
              <a:t>KEMENTERIAN BUMN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87035" y="5486570"/>
            <a:ext cx="1062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9900CC"/>
                </a:solidFill>
              </a:rPr>
              <a:t>K/L</a:t>
            </a:r>
            <a:r>
              <a:rPr lang="id-ID" sz="1400" b="1" dirty="0" smtClean="0">
                <a:solidFill>
                  <a:srgbClr val="9900CC"/>
                </a:solidFill>
              </a:rPr>
              <a:t>/PEMDA</a:t>
            </a:r>
            <a:endParaRPr lang="id-ID" sz="1400" b="1" dirty="0">
              <a:solidFill>
                <a:srgbClr val="9900CC"/>
              </a:solidFill>
            </a:endParaRPr>
          </a:p>
        </p:txBody>
      </p:sp>
      <p:sp>
        <p:nvSpPr>
          <p:cNvPr id="25" name="Right Brace 24"/>
          <p:cNvSpPr/>
          <p:nvPr/>
        </p:nvSpPr>
        <p:spPr>
          <a:xfrm>
            <a:off x="10565857" y="4674113"/>
            <a:ext cx="206156" cy="736338"/>
          </a:xfrm>
          <a:prstGeom prst="rightBrac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" name="TextBox 25"/>
          <p:cNvSpPr txBox="1"/>
          <p:nvPr/>
        </p:nvSpPr>
        <p:spPr>
          <a:xfrm>
            <a:off x="10776385" y="4902592"/>
            <a:ext cx="1533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>
                <a:solidFill>
                  <a:srgbClr val="00B050"/>
                </a:solidFill>
              </a:rPr>
              <a:t>BUMN</a:t>
            </a:r>
          </a:p>
        </p:txBody>
      </p:sp>
      <p:sp>
        <p:nvSpPr>
          <p:cNvPr id="31" name="Right Brace 30"/>
          <p:cNvSpPr/>
          <p:nvPr/>
        </p:nvSpPr>
        <p:spPr>
          <a:xfrm>
            <a:off x="2501253" y="5542456"/>
            <a:ext cx="112857" cy="187009"/>
          </a:xfrm>
          <a:prstGeom prst="rightBrac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0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1659268" y="6657665"/>
            <a:ext cx="484701" cy="198805"/>
          </a:xfrm>
        </p:spPr>
        <p:txBody>
          <a:bodyPr/>
          <a:lstStyle/>
          <a:p>
            <a:fld id="{B3965234-4F30-4B4A-8330-65F52A16A6D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88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883760" y="166752"/>
            <a:ext cx="10512794" cy="555172"/>
          </a:xfrm>
          <a:prstGeom prst="rect">
            <a:avLst/>
          </a:prstGeom>
        </p:spPr>
        <p:txBody>
          <a:bodyPr lIns="91000" tIns="45505" rIns="91000" bIns="45505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  <a:defRPr/>
            </a:pPr>
            <a:r>
              <a:rPr lang="id-ID" sz="2400" b="1" dirty="0" smtClean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PROYEK STRATEGIS NASIONAL</a:t>
            </a:r>
            <a:endParaRPr lang="en-AU" sz="2400" b="1" dirty="0">
              <a:solidFill>
                <a:srgbClr val="70AD4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60" y="1285876"/>
            <a:ext cx="10163652" cy="532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297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5580048"/>
              </p:ext>
            </p:extLst>
          </p:nvPr>
        </p:nvGraphicFramePr>
        <p:xfrm>
          <a:off x="-43780" y="312348"/>
          <a:ext cx="4657874" cy="7282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Title 1"/>
          <p:cNvSpPr txBox="1">
            <a:spLocks/>
          </p:cNvSpPr>
          <p:nvPr/>
        </p:nvSpPr>
        <p:spPr>
          <a:xfrm>
            <a:off x="883760" y="166752"/>
            <a:ext cx="10512794" cy="555172"/>
          </a:xfrm>
          <a:prstGeom prst="rect">
            <a:avLst/>
          </a:prstGeom>
        </p:spPr>
        <p:txBody>
          <a:bodyPr lIns="91000" tIns="45505" rIns="91000" bIns="45505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  <a:defRPr/>
            </a:pPr>
            <a:r>
              <a:rPr lang="en-AU" sz="2400" b="1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MENDORONG PARTISIPASI SWASTA DALAM INVESTASI INFRASTRUKTUR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143840" y="2849385"/>
            <a:ext cx="8554928" cy="84314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00" tIns="45505" rIns="91000" bIns="45505" rtlCol="0" anchor="ctr"/>
          <a:lstStyle/>
          <a:p>
            <a:r>
              <a:rPr lang="en-AU" sz="1400" dirty="0" err="1">
                <a:solidFill>
                  <a:prstClr val="black"/>
                </a:solidFill>
                <a:cs typeface="Arial" panose="020B0604020202020204" pitchFamily="34" charset="0"/>
              </a:rPr>
              <a:t>Swasta</a:t>
            </a:r>
            <a:r>
              <a:rPr lang="en-AU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AU" sz="1400" b="1" dirty="0" err="1">
                <a:solidFill>
                  <a:prstClr val="black"/>
                </a:solidFill>
                <a:cs typeface="Arial" panose="020B0604020202020204" pitchFamily="34" charset="0"/>
              </a:rPr>
              <a:t>berpeluang</a:t>
            </a:r>
            <a:r>
              <a:rPr lang="en-AU" sz="14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AU" sz="1400" b="1" dirty="0" err="1">
                <a:solidFill>
                  <a:prstClr val="black"/>
                </a:solidFill>
                <a:cs typeface="Arial" panose="020B0604020202020204" pitchFamily="34" charset="0"/>
              </a:rPr>
              <a:t>lebih</a:t>
            </a:r>
            <a:r>
              <a:rPr lang="en-AU" sz="14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AU" sz="1400" b="1" dirty="0" err="1">
                <a:solidFill>
                  <a:prstClr val="black"/>
                </a:solidFill>
                <a:cs typeface="Arial" panose="020B0604020202020204" pitchFamily="34" charset="0"/>
              </a:rPr>
              <a:t>besar</a:t>
            </a:r>
            <a:r>
              <a:rPr lang="en-AU" sz="14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AU" sz="1400" b="1" dirty="0" err="1">
                <a:solidFill>
                  <a:prstClr val="black"/>
                </a:solidFill>
                <a:cs typeface="Arial" panose="020B0604020202020204" pitchFamily="34" charset="0"/>
              </a:rPr>
              <a:t>dan</a:t>
            </a:r>
            <a:r>
              <a:rPr lang="en-AU" sz="14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AU" sz="1400" b="1" dirty="0" err="1">
                <a:solidFill>
                  <a:prstClr val="black"/>
                </a:solidFill>
                <a:cs typeface="Arial" panose="020B0604020202020204" pitchFamily="34" charset="0"/>
              </a:rPr>
              <a:t>fleksibel</a:t>
            </a:r>
            <a:r>
              <a:rPr lang="en-AU" sz="14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AU" sz="1400" b="1" dirty="0" err="1">
                <a:solidFill>
                  <a:prstClr val="black"/>
                </a:solidFill>
                <a:cs typeface="Arial" panose="020B0604020202020204" pitchFamily="34" charset="0"/>
              </a:rPr>
              <a:t>menarik</a:t>
            </a:r>
            <a:r>
              <a:rPr lang="en-AU" sz="1400" b="1" dirty="0">
                <a:solidFill>
                  <a:prstClr val="black"/>
                </a:solidFill>
                <a:cs typeface="Arial" panose="020B0604020202020204" pitchFamily="34" charset="0"/>
              </a:rPr>
              <a:t> dana </a:t>
            </a:r>
            <a:r>
              <a:rPr lang="en-AU" sz="1400" b="1" dirty="0" err="1">
                <a:solidFill>
                  <a:prstClr val="black"/>
                </a:solidFill>
                <a:cs typeface="Arial" panose="020B0604020202020204" pitchFamily="34" charset="0"/>
              </a:rPr>
              <a:t>dari</a:t>
            </a:r>
            <a:r>
              <a:rPr lang="en-AU" sz="14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AU" sz="1400" b="1" dirty="0" err="1">
                <a:solidFill>
                  <a:prstClr val="black"/>
                </a:solidFill>
                <a:cs typeface="Arial" panose="020B0604020202020204" pitchFamily="34" charset="0"/>
              </a:rPr>
              <a:t>luar</a:t>
            </a:r>
            <a:r>
              <a:rPr lang="en-AU" sz="14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AU" sz="1400" b="1" dirty="0" err="1">
                <a:solidFill>
                  <a:prstClr val="black"/>
                </a:solidFill>
                <a:cs typeface="Arial" panose="020B0604020202020204" pitchFamily="34" charset="0"/>
              </a:rPr>
              <a:t>negeri</a:t>
            </a:r>
            <a:r>
              <a:rPr lang="en-AU" sz="14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AU" sz="1400" dirty="0">
                <a:solidFill>
                  <a:prstClr val="black"/>
                </a:solidFill>
                <a:cs typeface="Arial" panose="020B0604020202020204" pitchFamily="34" charset="0"/>
              </a:rPr>
              <a:t>(</a:t>
            </a:r>
            <a:r>
              <a:rPr lang="en-AU" sz="1400" dirty="0" err="1">
                <a:solidFill>
                  <a:prstClr val="black"/>
                </a:solidFill>
                <a:cs typeface="Arial" panose="020B0604020202020204" pitchFamily="34" charset="0"/>
              </a:rPr>
              <a:t>akibat</a:t>
            </a:r>
            <a:r>
              <a:rPr lang="en-AU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AU" sz="1400" dirty="0" err="1">
                <a:solidFill>
                  <a:prstClr val="black"/>
                </a:solidFill>
                <a:cs typeface="Arial" panose="020B0604020202020204" pitchFamily="34" charset="0"/>
              </a:rPr>
              <a:t>imbal</a:t>
            </a:r>
            <a:r>
              <a:rPr lang="en-AU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AU" sz="1400" dirty="0" err="1">
                <a:solidFill>
                  <a:prstClr val="black"/>
                </a:solidFill>
                <a:cs typeface="Arial" panose="020B0604020202020204" pitchFamily="34" charset="0"/>
              </a:rPr>
              <a:t>hasil</a:t>
            </a:r>
            <a:r>
              <a:rPr lang="en-AU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AU" sz="1400" dirty="0" err="1">
                <a:solidFill>
                  <a:prstClr val="black"/>
                </a:solidFill>
                <a:cs typeface="Arial" panose="020B0604020202020204" pitchFamily="34" charset="0"/>
              </a:rPr>
              <a:t>investasi</a:t>
            </a:r>
            <a:r>
              <a:rPr lang="en-AU" sz="1400" dirty="0">
                <a:solidFill>
                  <a:prstClr val="black"/>
                </a:solidFill>
                <a:cs typeface="Arial" panose="020B0604020202020204" pitchFamily="34" charset="0"/>
              </a:rPr>
              <a:t> yang </a:t>
            </a:r>
            <a:r>
              <a:rPr lang="en-AU" sz="1400" dirty="0" err="1">
                <a:solidFill>
                  <a:prstClr val="black"/>
                </a:solidFill>
                <a:cs typeface="Arial" panose="020B0604020202020204" pitchFamily="34" charset="0"/>
              </a:rPr>
              <a:t>rendah</a:t>
            </a:r>
            <a:r>
              <a:rPr lang="en-AU" sz="1400" dirty="0">
                <a:solidFill>
                  <a:prstClr val="black"/>
                </a:solidFill>
                <a:cs typeface="Arial" panose="020B0604020202020204" pitchFamily="34" charset="0"/>
              </a:rPr>
              <a:t>)</a:t>
            </a:r>
            <a:r>
              <a:rPr lang="en-AU" sz="14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AU" sz="1400" dirty="0" err="1">
                <a:solidFill>
                  <a:prstClr val="black"/>
                </a:solidFill>
                <a:cs typeface="Arial" panose="020B0604020202020204" pitchFamily="34" charset="0"/>
              </a:rPr>
              <a:t>dan</a:t>
            </a:r>
            <a:r>
              <a:rPr lang="en-AU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AU" sz="1400" b="1" dirty="0" err="1">
                <a:solidFill>
                  <a:prstClr val="black"/>
                </a:solidFill>
                <a:cs typeface="Arial" panose="020B0604020202020204" pitchFamily="34" charset="0"/>
              </a:rPr>
              <a:t>memanfaatkan</a:t>
            </a:r>
            <a:r>
              <a:rPr lang="en-AU" sz="14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AU" sz="1400" b="1" dirty="0" err="1">
                <a:solidFill>
                  <a:prstClr val="black"/>
                </a:solidFill>
                <a:cs typeface="Arial" panose="020B0604020202020204" pitchFamily="34" charset="0"/>
              </a:rPr>
              <a:t>dana</a:t>
            </a:r>
            <a:r>
              <a:rPr lang="en-AU" sz="14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AU" sz="1400" b="1" i="1" dirty="0">
                <a:solidFill>
                  <a:prstClr val="black"/>
                </a:solidFill>
                <a:cs typeface="Arial" panose="020B0604020202020204" pitchFamily="34" charset="0"/>
              </a:rPr>
              <a:t>tax amnesty</a:t>
            </a:r>
            <a:r>
              <a:rPr lang="en-AU" sz="1400" dirty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372146" y="1185649"/>
            <a:ext cx="9326626" cy="11316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00" tIns="45505" rIns="91000" bIns="45505"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AU" sz="1400" dirty="0">
                <a:solidFill>
                  <a:prstClr val="black"/>
                </a:solidFill>
                <a:cs typeface="Arial" panose="020B0604020202020204" pitchFamily="34" charset="0"/>
              </a:rPr>
              <a:t>Dana </a:t>
            </a:r>
            <a:r>
              <a:rPr lang="en-AU" sz="1400" dirty="0" err="1">
                <a:solidFill>
                  <a:prstClr val="black"/>
                </a:solidFill>
                <a:cs typeface="Arial" panose="020B0604020202020204" pitchFamily="34" charset="0"/>
              </a:rPr>
              <a:t>pemerintah</a:t>
            </a:r>
            <a:r>
              <a:rPr lang="en-AU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AU" sz="1400" dirty="0" err="1">
                <a:solidFill>
                  <a:prstClr val="black"/>
                </a:solidFill>
                <a:cs typeface="Arial" panose="020B0604020202020204" pitchFamily="34" charset="0"/>
              </a:rPr>
              <a:t>terbatas</a:t>
            </a:r>
            <a:r>
              <a:rPr lang="en-AU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AU" sz="1400" dirty="0" err="1">
                <a:solidFill>
                  <a:prstClr val="black"/>
                </a:solidFill>
                <a:cs typeface="Arial" panose="020B0604020202020204" pitchFamily="34" charset="0"/>
              </a:rPr>
              <a:t>karena</a:t>
            </a:r>
            <a:r>
              <a:rPr lang="en-AU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AU" sz="1400" dirty="0" err="1">
                <a:solidFill>
                  <a:prstClr val="black"/>
                </a:solidFill>
                <a:cs typeface="Arial" panose="020B0604020202020204" pitchFamily="34" charset="0"/>
              </a:rPr>
              <a:t>adanya</a:t>
            </a:r>
            <a:r>
              <a:rPr lang="en-AU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AU" sz="1400" b="1" dirty="0" err="1">
                <a:solidFill>
                  <a:prstClr val="black"/>
                </a:solidFill>
                <a:cs typeface="Arial" panose="020B0604020202020204" pitchFamily="34" charset="0"/>
              </a:rPr>
              <a:t>pembatasan</a:t>
            </a:r>
            <a:r>
              <a:rPr lang="en-AU" sz="14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AU" sz="1400" b="1" dirty="0" err="1">
                <a:solidFill>
                  <a:prstClr val="black"/>
                </a:solidFill>
                <a:cs typeface="Arial" panose="020B0604020202020204" pitchFamily="34" charset="0"/>
              </a:rPr>
              <a:t>lebar</a:t>
            </a:r>
            <a:r>
              <a:rPr lang="en-AU" sz="14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AU" sz="1400" b="1" dirty="0" err="1">
                <a:solidFill>
                  <a:prstClr val="black"/>
                </a:solidFill>
                <a:cs typeface="Arial" panose="020B0604020202020204" pitchFamily="34" charset="0"/>
              </a:rPr>
              <a:t>defisit</a:t>
            </a:r>
            <a:r>
              <a:rPr lang="en-AU" sz="14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AU" sz="1400" b="1" dirty="0" err="1">
                <a:solidFill>
                  <a:prstClr val="black"/>
                </a:solidFill>
                <a:cs typeface="Arial" panose="020B0604020202020204" pitchFamily="34" charset="0"/>
              </a:rPr>
              <a:t>anggaran</a:t>
            </a:r>
            <a:r>
              <a:rPr lang="en-AU" sz="1400" b="1" dirty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  <a:endParaRPr lang="en-AU" sz="1300" b="1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AU" sz="1400" dirty="0" err="1">
                <a:solidFill>
                  <a:prstClr val="black"/>
                </a:solidFill>
                <a:cs typeface="Arial" panose="020B0604020202020204" pitchFamily="34" charset="0"/>
              </a:rPr>
              <a:t>Kebutuhan</a:t>
            </a:r>
            <a:r>
              <a:rPr lang="en-AU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AU" sz="1400" dirty="0" err="1">
                <a:solidFill>
                  <a:prstClr val="black"/>
                </a:solidFill>
                <a:cs typeface="Arial" panose="020B0604020202020204" pitchFamily="34" charset="0"/>
              </a:rPr>
              <a:t>investasi</a:t>
            </a:r>
            <a:r>
              <a:rPr lang="en-AU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AU" sz="1400" dirty="0" err="1">
                <a:solidFill>
                  <a:prstClr val="black"/>
                </a:solidFill>
                <a:cs typeface="Arial" panose="020B0604020202020204" pitchFamily="34" charset="0"/>
              </a:rPr>
              <a:t>infrastruktur</a:t>
            </a:r>
            <a:r>
              <a:rPr lang="en-AU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AU" sz="1400" dirty="0" err="1">
                <a:solidFill>
                  <a:prstClr val="black"/>
                </a:solidFill>
                <a:cs typeface="Arial" panose="020B0604020202020204" pitchFamily="34" charset="0"/>
              </a:rPr>
              <a:t>sangatlah</a:t>
            </a:r>
            <a:r>
              <a:rPr lang="en-AU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AU" sz="1400" dirty="0" err="1">
                <a:solidFill>
                  <a:prstClr val="black"/>
                </a:solidFill>
                <a:cs typeface="Arial" panose="020B0604020202020204" pitchFamily="34" charset="0"/>
              </a:rPr>
              <a:t>besar</a:t>
            </a:r>
            <a:r>
              <a:rPr lang="en-AU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AU" sz="1400" dirty="0" err="1">
                <a:solidFill>
                  <a:prstClr val="black"/>
                </a:solidFill>
                <a:cs typeface="Arial" panose="020B0604020202020204" pitchFamily="34" charset="0"/>
              </a:rPr>
              <a:t>sehingga</a:t>
            </a:r>
            <a:r>
              <a:rPr lang="en-AU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AU" sz="1400" dirty="0" err="1">
                <a:solidFill>
                  <a:prstClr val="black"/>
                </a:solidFill>
                <a:cs typeface="Arial" panose="020B0604020202020204" pitchFamily="34" charset="0"/>
              </a:rPr>
              <a:t>anggaran</a:t>
            </a:r>
            <a:r>
              <a:rPr lang="en-AU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AU" sz="1400" dirty="0" err="1">
                <a:solidFill>
                  <a:prstClr val="black"/>
                </a:solidFill>
                <a:cs typeface="Arial" panose="020B0604020202020204" pitchFamily="34" charset="0"/>
              </a:rPr>
              <a:t>pemerintah</a:t>
            </a:r>
            <a:r>
              <a:rPr lang="en-AU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AU" sz="1400" dirty="0" err="1">
                <a:solidFill>
                  <a:prstClr val="black"/>
                </a:solidFill>
                <a:cs typeface="Arial" panose="020B0604020202020204" pitchFamily="34" charset="0"/>
              </a:rPr>
              <a:t>difokuskan</a:t>
            </a:r>
            <a:r>
              <a:rPr lang="en-AU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AU" sz="1400" dirty="0" err="1">
                <a:solidFill>
                  <a:prstClr val="black"/>
                </a:solidFill>
                <a:cs typeface="Arial" panose="020B0604020202020204" pitchFamily="34" charset="0"/>
              </a:rPr>
              <a:t>untuk</a:t>
            </a:r>
            <a:r>
              <a:rPr lang="en-AU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AU" sz="1400" dirty="0" err="1">
                <a:solidFill>
                  <a:prstClr val="black"/>
                </a:solidFill>
                <a:cs typeface="Arial" panose="020B0604020202020204" pitchFamily="34" charset="0"/>
              </a:rPr>
              <a:t>infrastruktur</a:t>
            </a:r>
            <a:r>
              <a:rPr lang="en-AU" sz="1400" dirty="0">
                <a:solidFill>
                  <a:prstClr val="black"/>
                </a:solidFill>
                <a:cs typeface="Arial" panose="020B0604020202020204" pitchFamily="34" charset="0"/>
              </a:rPr>
              <a:t> yang </a:t>
            </a:r>
            <a:r>
              <a:rPr lang="en-AU" sz="1400" dirty="0" err="1">
                <a:solidFill>
                  <a:prstClr val="black"/>
                </a:solidFill>
                <a:cs typeface="Arial" panose="020B0604020202020204" pitchFamily="34" charset="0"/>
              </a:rPr>
              <a:t>tidak</a:t>
            </a:r>
            <a:r>
              <a:rPr lang="en-AU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AU" sz="1400" dirty="0" err="1">
                <a:solidFill>
                  <a:prstClr val="black"/>
                </a:solidFill>
                <a:cs typeface="Arial" panose="020B0604020202020204" pitchFamily="34" charset="0"/>
              </a:rPr>
              <a:t>dapat</a:t>
            </a:r>
            <a:r>
              <a:rPr lang="en-AU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AU" sz="1400" dirty="0" err="1">
                <a:solidFill>
                  <a:prstClr val="black"/>
                </a:solidFill>
                <a:cs typeface="Arial" panose="020B0604020202020204" pitchFamily="34" charset="0"/>
              </a:rPr>
              <a:t>dikelola</a:t>
            </a:r>
            <a:r>
              <a:rPr lang="en-AU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AU" sz="1400" dirty="0" err="1">
                <a:solidFill>
                  <a:prstClr val="black"/>
                </a:solidFill>
                <a:cs typeface="Arial" panose="020B0604020202020204" pitchFamily="34" charset="0"/>
              </a:rPr>
              <a:t>secara</a:t>
            </a:r>
            <a:r>
              <a:rPr lang="en-AU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AU" sz="1400" dirty="0" err="1">
                <a:solidFill>
                  <a:prstClr val="black"/>
                </a:solidFill>
                <a:cs typeface="Arial" panose="020B0604020202020204" pitchFamily="34" charset="0"/>
              </a:rPr>
              <a:t>komersial</a:t>
            </a:r>
            <a:r>
              <a:rPr lang="en-AU" sz="1400" dirty="0">
                <a:solidFill>
                  <a:prstClr val="black"/>
                </a:solidFill>
                <a:cs typeface="Arial" panose="020B0604020202020204" pitchFamily="34" charset="0"/>
              </a:rPr>
              <a:t> (</a:t>
            </a:r>
            <a:r>
              <a:rPr lang="en-AU" sz="1400" i="1" dirty="0">
                <a:solidFill>
                  <a:prstClr val="black"/>
                </a:solidFill>
                <a:cs typeface="Arial" panose="020B0604020202020204" pitchFamily="34" charset="0"/>
              </a:rPr>
              <a:t>filling the gap)</a:t>
            </a:r>
            <a:r>
              <a:rPr lang="en-AU" sz="1400" dirty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143840" y="4249075"/>
            <a:ext cx="8554928" cy="8652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00" tIns="45505" rIns="91000" bIns="45505" rtlCol="0" anchor="ctr"/>
          <a:lstStyle/>
          <a:p>
            <a:r>
              <a:rPr lang="en-AU" sz="1400" dirty="0" err="1">
                <a:solidFill>
                  <a:prstClr val="black"/>
                </a:solidFill>
              </a:rPr>
              <a:t>Korporasi</a:t>
            </a:r>
            <a:r>
              <a:rPr lang="en-AU" sz="1400" dirty="0">
                <a:solidFill>
                  <a:prstClr val="black"/>
                </a:solidFill>
              </a:rPr>
              <a:t> </a:t>
            </a:r>
            <a:r>
              <a:rPr lang="en-AU" sz="1400" dirty="0" err="1">
                <a:solidFill>
                  <a:prstClr val="black"/>
                </a:solidFill>
              </a:rPr>
              <a:t>swasta</a:t>
            </a:r>
            <a:r>
              <a:rPr lang="en-AU" sz="1400" dirty="0">
                <a:solidFill>
                  <a:prstClr val="black"/>
                </a:solidFill>
              </a:rPr>
              <a:t> </a:t>
            </a:r>
            <a:r>
              <a:rPr lang="en-AU" sz="1400" dirty="0" err="1">
                <a:solidFill>
                  <a:prstClr val="black"/>
                </a:solidFill>
              </a:rPr>
              <a:t>memiliki</a:t>
            </a:r>
            <a:r>
              <a:rPr lang="en-AU" sz="1400" dirty="0">
                <a:solidFill>
                  <a:prstClr val="black"/>
                </a:solidFill>
              </a:rPr>
              <a:t> </a:t>
            </a:r>
            <a:r>
              <a:rPr lang="en-AU" sz="1400" b="1" dirty="0" err="1">
                <a:solidFill>
                  <a:prstClr val="black"/>
                </a:solidFill>
              </a:rPr>
              <a:t>kapasitas</a:t>
            </a:r>
            <a:r>
              <a:rPr lang="en-AU" sz="1400" b="1" dirty="0">
                <a:solidFill>
                  <a:prstClr val="black"/>
                </a:solidFill>
              </a:rPr>
              <a:t> </a:t>
            </a:r>
            <a:r>
              <a:rPr lang="en-AU" sz="1400" b="1" i="1" dirty="0">
                <a:solidFill>
                  <a:prstClr val="black"/>
                </a:solidFill>
              </a:rPr>
              <a:t>leveraging</a:t>
            </a:r>
            <a:r>
              <a:rPr lang="en-AU" sz="1400" b="1" dirty="0">
                <a:solidFill>
                  <a:prstClr val="black"/>
                </a:solidFill>
              </a:rPr>
              <a:t> </a:t>
            </a:r>
            <a:r>
              <a:rPr lang="en-AU" sz="1400" b="1" dirty="0" err="1">
                <a:solidFill>
                  <a:prstClr val="black"/>
                </a:solidFill>
              </a:rPr>
              <a:t>lebih</a:t>
            </a:r>
            <a:r>
              <a:rPr lang="en-AU" sz="1400" b="1" dirty="0">
                <a:solidFill>
                  <a:prstClr val="black"/>
                </a:solidFill>
              </a:rPr>
              <a:t> </a:t>
            </a:r>
            <a:r>
              <a:rPr lang="en-AU" sz="1400" b="1" dirty="0" err="1">
                <a:solidFill>
                  <a:prstClr val="black"/>
                </a:solidFill>
              </a:rPr>
              <a:t>baik</a:t>
            </a:r>
            <a:r>
              <a:rPr lang="en-AU" sz="1400" b="1" dirty="0">
                <a:solidFill>
                  <a:prstClr val="black"/>
                </a:solidFill>
              </a:rPr>
              <a:t> </a:t>
            </a:r>
            <a:r>
              <a:rPr lang="en-AU" sz="1400" dirty="0" err="1">
                <a:solidFill>
                  <a:prstClr val="black"/>
                </a:solidFill>
              </a:rPr>
              <a:t>dibandingkan</a:t>
            </a:r>
            <a:r>
              <a:rPr lang="en-AU" sz="1400" dirty="0">
                <a:solidFill>
                  <a:prstClr val="black"/>
                </a:solidFill>
              </a:rPr>
              <a:t> </a:t>
            </a:r>
            <a:r>
              <a:rPr lang="en-AU" sz="1400" dirty="0" err="1">
                <a:solidFill>
                  <a:prstClr val="black"/>
                </a:solidFill>
              </a:rPr>
              <a:t>pemerintah</a:t>
            </a:r>
            <a:r>
              <a:rPr lang="en-AU" sz="1400" dirty="0">
                <a:solidFill>
                  <a:prstClr val="black"/>
                </a:solidFill>
              </a:rPr>
              <a:t> </a:t>
            </a:r>
            <a:r>
              <a:rPr lang="en-AU" sz="1400" dirty="0" err="1">
                <a:solidFill>
                  <a:prstClr val="black"/>
                </a:solidFill>
              </a:rPr>
              <a:t>sehingga</a:t>
            </a:r>
            <a:r>
              <a:rPr lang="en-AU" sz="1400" dirty="0">
                <a:solidFill>
                  <a:prstClr val="black"/>
                </a:solidFill>
              </a:rPr>
              <a:t> </a:t>
            </a:r>
            <a:r>
              <a:rPr lang="en-AU" sz="1400" dirty="0" err="1">
                <a:solidFill>
                  <a:prstClr val="black"/>
                </a:solidFill>
              </a:rPr>
              <a:t>dengan</a:t>
            </a:r>
            <a:r>
              <a:rPr lang="en-AU" sz="1400" dirty="0">
                <a:solidFill>
                  <a:prstClr val="black"/>
                </a:solidFill>
              </a:rPr>
              <a:t> </a:t>
            </a:r>
            <a:r>
              <a:rPr lang="en-AU" sz="1400" dirty="0" err="1">
                <a:solidFill>
                  <a:prstClr val="black"/>
                </a:solidFill>
              </a:rPr>
              <a:t>pendanaan</a:t>
            </a:r>
            <a:r>
              <a:rPr lang="en-AU" sz="1400" dirty="0">
                <a:solidFill>
                  <a:prstClr val="black"/>
                </a:solidFill>
              </a:rPr>
              <a:t> yang </a:t>
            </a:r>
            <a:r>
              <a:rPr lang="en-AU" sz="1400" dirty="0" err="1">
                <a:solidFill>
                  <a:prstClr val="black"/>
                </a:solidFill>
              </a:rPr>
              <a:t>sama</a:t>
            </a:r>
            <a:r>
              <a:rPr lang="en-AU" sz="1400" dirty="0">
                <a:solidFill>
                  <a:prstClr val="black"/>
                </a:solidFill>
              </a:rPr>
              <a:t> </a:t>
            </a:r>
            <a:r>
              <a:rPr lang="en-AU" sz="1400" dirty="0" err="1">
                <a:solidFill>
                  <a:prstClr val="black"/>
                </a:solidFill>
              </a:rPr>
              <a:t>dapat</a:t>
            </a:r>
            <a:r>
              <a:rPr lang="en-AU" sz="1400" dirty="0">
                <a:solidFill>
                  <a:prstClr val="black"/>
                </a:solidFill>
              </a:rPr>
              <a:t> </a:t>
            </a:r>
            <a:r>
              <a:rPr lang="en-AU" sz="1400" dirty="0" err="1">
                <a:solidFill>
                  <a:prstClr val="black"/>
                </a:solidFill>
              </a:rPr>
              <a:t>digunakan</a:t>
            </a:r>
            <a:r>
              <a:rPr lang="en-AU" sz="1400" dirty="0">
                <a:solidFill>
                  <a:prstClr val="black"/>
                </a:solidFill>
              </a:rPr>
              <a:t> </a:t>
            </a:r>
            <a:r>
              <a:rPr lang="en-AU" sz="1400" dirty="0" err="1">
                <a:solidFill>
                  <a:prstClr val="black"/>
                </a:solidFill>
              </a:rPr>
              <a:t>untuk</a:t>
            </a:r>
            <a:r>
              <a:rPr lang="en-AU" sz="1400" dirty="0">
                <a:solidFill>
                  <a:prstClr val="black"/>
                </a:solidFill>
              </a:rPr>
              <a:t> </a:t>
            </a:r>
            <a:r>
              <a:rPr lang="en-AU" sz="1400" dirty="0" err="1">
                <a:solidFill>
                  <a:prstClr val="black"/>
                </a:solidFill>
              </a:rPr>
              <a:t>melakukan</a:t>
            </a:r>
            <a:r>
              <a:rPr lang="en-AU" sz="1400" dirty="0">
                <a:solidFill>
                  <a:prstClr val="black"/>
                </a:solidFill>
              </a:rPr>
              <a:t> </a:t>
            </a:r>
            <a:r>
              <a:rPr lang="en-AU" sz="1400" dirty="0" err="1">
                <a:solidFill>
                  <a:prstClr val="black"/>
                </a:solidFill>
              </a:rPr>
              <a:t>investasi</a:t>
            </a:r>
            <a:r>
              <a:rPr lang="en-AU" sz="1400" dirty="0">
                <a:solidFill>
                  <a:prstClr val="black"/>
                </a:solidFill>
              </a:rPr>
              <a:t> </a:t>
            </a:r>
            <a:r>
              <a:rPr lang="en-AU" sz="1400" dirty="0" err="1">
                <a:solidFill>
                  <a:prstClr val="black"/>
                </a:solidFill>
              </a:rPr>
              <a:t>beberapa</a:t>
            </a:r>
            <a:r>
              <a:rPr lang="en-AU" sz="1400" dirty="0">
                <a:solidFill>
                  <a:prstClr val="black"/>
                </a:solidFill>
              </a:rPr>
              <a:t> kali </a:t>
            </a:r>
            <a:r>
              <a:rPr lang="en-AU" sz="1400" dirty="0" err="1">
                <a:solidFill>
                  <a:prstClr val="black"/>
                </a:solidFill>
              </a:rPr>
              <a:t>lebih</a:t>
            </a:r>
            <a:r>
              <a:rPr lang="en-AU" sz="1400" dirty="0">
                <a:solidFill>
                  <a:prstClr val="black"/>
                </a:solidFill>
              </a:rPr>
              <a:t> </a:t>
            </a:r>
            <a:r>
              <a:rPr lang="en-AU" sz="1400" dirty="0" err="1">
                <a:solidFill>
                  <a:prstClr val="black"/>
                </a:solidFill>
              </a:rPr>
              <a:t>banyak</a:t>
            </a:r>
            <a:r>
              <a:rPr lang="en-AU" sz="1400" dirty="0">
                <a:solidFill>
                  <a:prstClr val="black"/>
                </a:solidFill>
              </a:rPr>
              <a:t>. 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372146" y="5518363"/>
            <a:ext cx="9326626" cy="9137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00" tIns="45505" rIns="91000" bIns="45505" rtlCol="0" anchor="ctr"/>
          <a:lstStyle/>
          <a:p>
            <a:r>
              <a:rPr lang="en-AU" sz="1400" dirty="0" err="1">
                <a:solidFill>
                  <a:prstClr val="black"/>
                </a:solidFill>
              </a:rPr>
              <a:t>Swasta</a:t>
            </a:r>
            <a:r>
              <a:rPr lang="en-AU" sz="1400" dirty="0">
                <a:solidFill>
                  <a:prstClr val="black"/>
                </a:solidFill>
              </a:rPr>
              <a:t> </a:t>
            </a:r>
            <a:r>
              <a:rPr lang="en-AU" sz="1400" dirty="0" err="1">
                <a:solidFill>
                  <a:prstClr val="black"/>
                </a:solidFill>
              </a:rPr>
              <a:t>merupakan</a:t>
            </a:r>
            <a:r>
              <a:rPr lang="en-AU" sz="1400" dirty="0">
                <a:solidFill>
                  <a:prstClr val="black"/>
                </a:solidFill>
              </a:rPr>
              <a:t> </a:t>
            </a:r>
            <a:r>
              <a:rPr lang="en-AU" sz="1400" b="1" dirty="0" err="1">
                <a:solidFill>
                  <a:prstClr val="black"/>
                </a:solidFill>
              </a:rPr>
              <a:t>sumber</a:t>
            </a:r>
            <a:r>
              <a:rPr lang="en-AU" sz="1400" b="1" dirty="0">
                <a:solidFill>
                  <a:prstClr val="black"/>
                </a:solidFill>
              </a:rPr>
              <a:t> </a:t>
            </a:r>
            <a:r>
              <a:rPr lang="en-AU" sz="1400" b="1" dirty="0" err="1">
                <a:solidFill>
                  <a:prstClr val="black"/>
                </a:solidFill>
              </a:rPr>
              <a:t>dan</a:t>
            </a:r>
            <a:r>
              <a:rPr lang="en-AU" sz="1400" b="1" dirty="0">
                <a:solidFill>
                  <a:prstClr val="black"/>
                </a:solidFill>
              </a:rPr>
              <a:t> </a:t>
            </a:r>
            <a:r>
              <a:rPr lang="en-AU" sz="1400" b="1" dirty="0" err="1">
                <a:solidFill>
                  <a:prstClr val="black"/>
                </a:solidFill>
              </a:rPr>
              <a:t>mitra</a:t>
            </a:r>
            <a:r>
              <a:rPr lang="en-AU" sz="1400" b="1" dirty="0">
                <a:solidFill>
                  <a:prstClr val="black"/>
                </a:solidFill>
              </a:rPr>
              <a:t> </a:t>
            </a:r>
            <a:r>
              <a:rPr lang="en-AU" sz="1400" b="1" dirty="0" err="1">
                <a:solidFill>
                  <a:prstClr val="black"/>
                </a:solidFill>
              </a:rPr>
              <a:t>pembangunan</a:t>
            </a:r>
            <a:r>
              <a:rPr lang="en-AU" sz="1400" b="1" dirty="0">
                <a:solidFill>
                  <a:prstClr val="black"/>
                </a:solidFill>
              </a:rPr>
              <a:t> </a:t>
            </a:r>
            <a:r>
              <a:rPr lang="en-AU" sz="1400" dirty="0">
                <a:solidFill>
                  <a:prstClr val="black"/>
                </a:solidFill>
              </a:rPr>
              <a:t>yang </a:t>
            </a:r>
            <a:r>
              <a:rPr lang="en-AU" sz="1400" dirty="0" err="1">
                <a:solidFill>
                  <a:prstClr val="black"/>
                </a:solidFill>
              </a:rPr>
              <a:t>dapat</a:t>
            </a:r>
            <a:r>
              <a:rPr lang="en-AU" sz="1400" dirty="0">
                <a:solidFill>
                  <a:prstClr val="black"/>
                </a:solidFill>
              </a:rPr>
              <a:t> </a:t>
            </a:r>
            <a:r>
              <a:rPr lang="en-AU" sz="1400" dirty="0" err="1">
                <a:solidFill>
                  <a:prstClr val="black"/>
                </a:solidFill>
              </a:rPr>
              <a:t>menciptakan</a:t>
            </a:r>
            <a:r>
              <a:rPr lang="en-AU" sz="1400" dirty="0">
                <a:solidFill>
                  <a:prstClr val="black"/>
                </a:solidFill>
              </a:rPr>
              <a:t> </a:t>
            </a:r>
            <a:r>
              <a:rPr lang="en-AU" sz="1400" b="1" dirty="0" err="1">
                <a:solidFill>
                  <a:prstClr val="black"/>
                </a:solidFill>
              </a:rPr>
              <a:t>nilai</a:t>
            </a:r>
            <a:r>
              <a:rPr lang="en-AU" sz="1400" b="1" dirty="0">
                <a:solidFill>
                  <a:prstClr val="black"/>
                </a:solidFill>
              </a:rPr>
              <a:t> </a:t>
            </a:r>
            <a:r>
              <a:rPr lang="en-AU" sz="1400" b="1" dirty="0" err="1">
                <a:solidFill>
                  <a:prstClr val="black"/>
                </a:solidFill>
              </a:rPr>
              <a:t>tambah</a:t>
            </a:r>
            <a:r>
              <a:rPr lang="en-AU" sz="1400" dirty="0">
                <a:solidFill>
                  <a:prstClr val="black"/>
                </a:solidFill>
              </a:rPr>
              <a:t> </a:t>
            </a:r>
            <a:r>
              <a:rPr lang="en-AU" sz="1400" dirty="0" err="1">
                <a:solidFill>
                  <a:prstClr val="black"/>
                </a:solidFill>
              </a:rPr>
              <a:t>dan</a:t>
            </a:r>
            <a:r>
              <a:rPr lang="en-AU" sz="1400" dirty="0">
                <a:solidFill>
                  <a:prstClr val="black"/>
                </a:solidFill>
              </a:rPr>
              <a:t> </a:t>
            </a:r>
            <a:r>
              <a:rPr lang="en-AU" sz="1400" b="1" dirty="0" err="1">
                <a:solidFill>
                  <a:prstClr val="black"/>
                </a:solidFill>
              </a:rPr>
              <a:t>lapangan</a:t>
            </a:r>
            <a:r>
              <a:rPr lang="en-AU" sz="1400" b="1" dirty="0">
                <a:solidFill>
                  <a:prstClr val="black"/>
                </a:solidFill>
              </a:rPr>
              <a:t> </a:t>
            </a:r>
            <a:r>
              <a:rPr lang="en-AU" sz="1400" b="1" dirty="0" err="1">
                <a:solidFill>
                  <a:prstClr val="black"/>
                </a:solidFill>
              </a:rPr>
              <a:t>pekerjaan</a:t>
            </a:r>
            <a:r>
              <a:rPr lang="en-AU" sz="1400" b="1" dirty="0">
                <a:solidFill>
                  <a:prstClr val="black"/>
                </a:solidFill>
              </a:rPr>
              <a:t> </a:t>
            </a:r>
            <a:r>
              <a:rPr lang="en-AU" sz="1400" dirty="0" err="1">
                <a:solidFill>
                  <a:prstClr val="black"/>
                </a:solidFill>
              </a:rPr>
              <a:t>secara</a:t>
            </a:r>
            <a:r>
              <a:rPr lang="en-AU" sz="1400" dirty="0">
                <a:solidFill>
                  <a:prstClr val="black"/>
                </a:solidFill>
              </a:rPr>
              <a:t> </a:t>
            </a:r>
            <a:r>
              <a:rPr lang="en-AU" sz="1400" dirty="0" err="1">
                <a:solidFill>
                  <a:prstClr val="black"/>
                </a:solidFill>
              </a:rPr>
              <a:t>berkelanjutan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1659268" y="6657665"/>
            <a:ext cx="484701" cy="198805"/>
          </a:xfrm>
        </p:spPr>
        <p:txBody>
          <a:bodyPr/>
          <a:lstStyle/>
          <a:p>
            <a:fld id="{B3965234-4F30-4B4A-8330-65F52A16A6D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06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906415"/>
              </p:ext>
            </p:extLst>
          </p:nvPr>
        </p:nvGraphicFramePr>
        <p:xfrm>
          <a:off x="61913" y="1127125"/>
          <a:ext cx="6978650" cy="572531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1570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204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011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495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Aspek</a:t>
                      </a:r>
                      <a:endParaRPr lang="en-US" sz="1600" dirty="0"/>
                    </a:p>
                  </a:txBody>
                  <a:tcPr marL="121882" marR="121882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Pengaturan</a:t>
                      </a:r>
                      <a:endParaRPr lang="en-US" sz="1600" dirty="0"/>
                    </a:p>
                  </a:txBody>
                  <a:tcPr marL="121882" marR="121882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07645">
                <a:tc>
                  <a:txBody>
                    <a:bodyPr/>
                    <a:lstStyle/>
                    <a:p>
                      <a:r>
                        <a:rPr lang="en-US" sz="1600" dirty="0" err="1"/>
                        <a:t>Subyek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Kerjasama</a:t>
                      </a:r>
                      <a:endParaRPr lang="en-US" sz="1600" dirty="0"/>
                    </a:p>
                  </a:txBody>
                  <a:tcPr marL="121882" marR="121882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 err="1"/>
                        <a:t>Pemerintah</a:t>
                      </a:r>
                      <a:endParaRPr lang="en-US" sz="1600" u="sng" dirty="0"/>
                    </a:p>
                    <a:p>
                      <a:pPr marL="234950" indent="-234950">
                        <a:buFont typeface="+mj-lt"/>
                        <a:buAutoNum type="arabicPeriod"/>
                      </a:pPr>
                      <a:r>
                        <a:rPr lang="en-US" sz="1600" dirty="0" err="1"/>
                        <a:t>Menteri</a:t>
                      </a:r>
                      <a:endParaRPr lang="en-US" sz="1600" dirty="0"/>
                    </a:p>
                    <a:p>
                      <a:pPr marL="234950" indent="-234950">
                        <a:buFont typeface="+mj-lt"/>
                        <a:buAutoNum type="arabicPeriod"/>
                      </a:pPr>
                      <a:r>
                        <a:rPr lang="en-US" sz="1600" dirty="0" err="1"/>
                        <a:t>Kepala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Lembaga</a:t>
                      </a:r>
                      <a:endParaRPr lang="en-US" sz="1600" dirty="0"/>
                    </a:p>
                    <a:p>
                      <a:pPr marL="234950" indent="-234950">
                        <a:buFont typeface="+mj-lt"/>
                        <a:buAutoNum type="arabicPeriod"/>
                      </a:pPr>
                      <a:r>
                        <a:rPr lang="en-US" sz="1600" dirty="0" err="1"/>
                        <a:t>Kepala</a:t>
                      </a:r>
                      <a:r>
                        <a:rPr lang="en-US" sz="1600" dirty="0"/>
                        <a:t> Daerah</a:t>
                      </a:r>
                    </a:p>
                    <a:p>
                      <a:pPr marL="234950" indent="-234950">
                        <a:buFont typeface="+mj-lt"/>
                        <a:buAutoNum type="arabicPeriod"/>
                      </a:pPr>
                      <a:r>
                        <a:rPr lang="en-US" sz="1600" dirty="0"/>
                        <a:t>BUMN/BUMD</a:t>
                      </a:r>
                    </a:p>
                  </a:txBody>
                  <a:tcPr marL="121882" marR="121882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 err="1"/>
                        <a:t>Badan</a:t>
                      </a:r>
                      <a:r>
                        <a:rPr lang="en-US" sz="1600" u="sng" dirty="0"/>
                        <a:t> Usaha</a:t>
                      </a:r>
                    </a:p>
                    <a:p>
                      <a:pPr marL="234950" indent="-234950">
                        <a:buFont typeface="+mj-lt"/>
                        <a:buAutoNum type="arabicPeriod"/>
                      </a:pPr>
                      <a:r>
                        <a:rPr lang="en-US" sz="1600" dirty="0"/>
                        <a:t>BUMN/BUMD</a:t>
                      </a:r>
                    </a:p>
                    <a:p>
                      <a:pPr marL="234950" indent="-234950">
                        <a:buFont typeface="+mj-lt"/>
                        <a:buAutoNum type="arabicPeriod"/>
                      </a:pPr>
                      <a:r>
                        <a:rPr lang="en-US" sz="1600" dirty="0" err="1"/>
                        <a:t>Badan</a:t>
                      </a:r>
                      <a:r>
                        <a:rPr lang="en-US" sz="1600" dirty="0"/>
                        <a:t> Usaha </a:t>
                      </a:r>
                      <a:r>
                        <a:rPr lang="en-US" sz="1600" dirty="0" err="1"/>
                        <a:t>Asing</a:t>
                      </a:r>
                      <a:endParaRPr lang="en-US" sz="1600" dirty="0"/>
                    </a:p>
                    <a:p>
                      <a:pPr marL="234950" indent="-234950">
                        <a:buFont typeface="+mj-lt"/>
                        <a:buAutoNum type="arabicPeriod"/>
                      </a:pPr>
                      <a:r>
                        <a:rPr lang="en-US" sz="1600" dirty="0"/>
                        <a:t>Perseroan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Terbatas</a:t>
                      </a:r>
                      <a:endParaRPr lang="en-US" sz="1600" baseline="0" dirty="0"/>
                    </a:p>
                    <a:p>
                      <a:pPr marL="234950" indent="-234950">
                        <a:buFont typeface="+mj-lt"/>
                        <a:buAutoNum type="arabicPeriod"/>
                      </a:pPr>
                      <a:r>
                        <a:rPr lang="en-US" sz="1600" baseline="0" dirty="0" err="1"/>
                        <a:t>Koperasi</a:t>
                      </a:r>
                      <a:endParaRPr lang="en-US" sz="1600" dirty="0"/>
                    </a:p>
                  </a:txBody>
                  <a:tcPr marL="121882" marR="121882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5628">
                <a:tc>
                  <a:txBody>
                    <a:bodyPr/>
                    <a:lstStyle/>
                    <a:p>
                      <a:r>
                        <a:rPr lang="en-US" sz="1600" dirty="0" err="1"/>
                        <a:t>Obyek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Kerjasama</a:t>
                      </a:r>
                      <a:endParaRPr lang="en-US" sz="1600" b="1" dirty="0"/>
                    </a:p>
                  </a:txBody>
                  <a:tcPr marL="121882" marR="121882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600" dirty="0" err="1"/>
                        <a:t>Infrastruktur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Ekonomi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dan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Infrastruktur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Sosial</a:t>
                      </a:r>
                      <a:endParaRPr lang="en-US" sz="1600" baseline="0" dirty="0"/>
                    </a:p>
                    <a:p>
                      <a:r>
                        <a:rPr lang="id-ID" sz="1600" baseline="0" dirty="0"/>
                        <a:t>(19 Jenis Infrastruktur)</a:t>
                      </a:r>
                      <a:endParaRPr lang="en-US" sz="1600" dirty="0"/>
                    </a:p>
                  </a:txBody>
                  <a:tcPr marL="121882" marR="121882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86300">
                <a:tc>
                  <a:txBody>
                    <a:bodyPr/>
                    <a:lstStyle/>
                    <a:p>
                      <a:r>
                        <a:rPr lang="en-US" sz="1600" dirty="0" err="1"/>
                        <a:t>Kontribusi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Pemerintah</a:t>
                      </a:r>
                      <a:endParaRPr lang="en-US" sz="1600" b="1" dirty="0"/>
                    </a:p>
                  </a:txBody>
                  <a:tcPr marL="121882" marR="121882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76213" indent="-176213">
                        <a:buFont typeface="+mj-lt"/>
                        <a:buAutoNum type="arabicPeriod"/>
                      </a:pPr>
                      <a:r>
                        <a:rPr lang="en-US" sz="1600" dirty="0" err="1"/>
                        <a:t>Pembiayaan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Sebagian</a:t>
                      </a:r>
                      <a:r>
                        <a:rPr lang="en-US" sz="1600" dirty="0"/>
                        <a:t> KPBU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  <a:p>
                      <a:pPr marL="176213" indent="-176213">
                        <a:buFont typeface="+mj-lt"/>
                        <a:buAutoNum type="arabicPeriod"/>
                      </a:pPr>
                      <a:r>
                        <a:rPr lang="en-US" sz="1600" dirty="0" err="1"/>
                        <a:t>Dukungan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pemerintah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  <a:p>
                      <a:pPr marL="176213" indent="-176213">
                        <a:buFont typeface="+mj-lt"/>
                        <a:buAutoNum type="arabicPeriod"/>
                      </a:pPr>
                      <a:r>
                        <a:rPr lang="en-US" sz="1600" dirty="0" err="1"/>
                        <a:t>Jaminan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pemerintah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882" marR="121882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76213" indent="-176213">
                        <a:buFont typeface="+mj-lt"/>
                        <a:buAutoNum type="arabicPeriod"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07645">
                <a:tc>
                  <a:txBody>
                    <a:bodyPr/>
                    <a:lstStyle/>
                    <a:p>
                      <a:r>
                        <a:rPr lang="en-US" sz="1600" dirty="0" err="1"/>
                        <a:t>Pengembalian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investasi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Badan</a:t>
                      </a:r>
                      <a:r>
                        <a:rPr lang="en-US" sz="1600" dirty="0"/>
                        <a:t> Usaha</a:t>
                      </a:r>
                      <a:endParaRPr lang="en-US" sz="1600" b="1" dirty="0"/>
                    </a:p>
                  </a:txBody>
                  <a:tcPr marL="121882" marR="121882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76213" indent="-176213">
                        <a:buFont typeface="+mj-lt"/>
                        <a:buAutoNum type="arabicPeriod"/>
                      </a:pPr>
                      <a:r>
                        <a:rPr lang="en-US" sz="1600" dirty="0" err="1"/>
                        <a:t>Pembayaran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oleh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pengguna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dalam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bentuk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tarif</a:t>
                      </a:r>
                      <a:r>
                        <a:rPr lang="en-US" sz="1600" baseline="0" dirty="0"/>
                        <a:t> (</a:t>
                      </a:r>
                      <a:r>
                        <a:rPr lang="en-US" sz="1600" i="1" baseline="0" dirty="0"/>
                        <a:t>User Charge</a:t>
                      </a:r>
                      <a:r>
                        <a:rPr lang="en-US" sz="1600" baseline="0" dirty="0"/>
                        <a:t>).</a:t>
                      </a:r>
                    </a:p>
                    <a:p>
                      <a:pPr marL="176213" indent="-176213">
                        <a:buFont typeface="+mj-lt"/>
                        <a:buAutoNum type="arabicPeriod"/>
                      </a:pPr>
                      <a:r>
                        <a:rPr lang="en-US" sz="1600" baseline="0" dirty="0" err="1"/>
                        <a:t>Pembayaran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ketersediaan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layanan</a:t>
                      </a:r>
                      <a:r>
                        <a:rPr lang="en-US" sz="1600" baseline="0" dirty="0"/>
                        <a:t> (</a:t>
                      </a:r>
                      <a:r>
                        <a:rPr lang="en-US" sz="1600" i="1" baseline="0" dirty="0"/>
                        <a:t>Availability Payment</a:t>
                      </a:r>
                      <a:r>
                        <a:rPr lang="en-US" sz="1600" baseline="0" dirty="0"/>
                        <a:t>).</a:t>
                      </a:r>
                    </a:p>
                    <a:p>
                      <a:pPr marL="176213" indent="-176213">
                        <a:buFont typeface="+mj-lt"/>
                        <a:buAutoNum type="arabicPeriod"/>
                      </a:pPr>
                      <a:r>
                        <a:rPr lang="en-US" sz="1600" baseline="0" dirty="0" err="1"/>
                        <a:t>Bentuk</a:t>
                      </a:r>
                      <a:r>
                        <a:rPr lang="en-US" sz="1600" baseline="0" dirty="0"/>
                        <a:t> lain </a:t>
                      </a:r>
                      <a:r>
                        <a:rPr lang="en-US" sz="1600" baseline="0" dirty="0" err="1"/>
                        <a:t>sepanjang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tidak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bertentangan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dengan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Perundang-undangan</a:t>
                      </a:r>
                      <a:r>
                        <a:rPr lang="en-US" sz="1600" baseline="0" dirty="0"/>
                        <a:t>.</a:t>
                      </a:r>
                      <a:endParaRPr lang="en-US" sz="1600" dirty="0"/>
                    </a:p>
                  </a:txBody>
                  <a:tcPr marL="121882" marR="121882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76213" indent="-176213">
                        <a:buFont typeface="+mj-lt"/>
                        <a:buAutoNum type="arabicPeriod"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86300">
                <a:tc>
                  <a:txBody>
                    <a:bodyPr/>
                    <a:lstStyle/>
                    <a:p>
                      <a:r>
                        <a:rPr lang="en-US" sz="1600" dirty="0" err="1"/>
                        <a:t>Tahapan</a:t>
                      </a:r>
                      <a:endParaRPr lang="en-US" sz="1600" b="1" dirty="0"/>
                    </a:p>
                  </a:txBody>
                  <a:tcPr marL="121882" marR="121882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76213" indent="-176213">
                        <a:buFont typeface="+mj-lt"/>
                        <a:buAutoNum type="arabicPeriod"/>
                      </a:pPr>
                      <a:r>
                        <a:rPr lang="fi-FI" sz="1600" dirty="0"/>
                        <a:t>Tahap Perencanaan</a:t>
                      </a:r>
                    </a:p>
                    <a:p>
                      <a:pPr marL="176213" indent="-176213">
                        <a:buFont typeface="+mj-lt"/>
                        <a:buAutoNum type="arabicPeriod"/>
                      </a:pPr>
                      <a:r>
                        <a:rPr lang="fi-FI" sz="1600" dirty="0"/>
                        <a:t>Tahap Penyiapan</a:t>
                      </a:r>
                    </a:p>
                    <a:p>
                      <a:pPr marL="176213" indent="-176213">
                        <a:buFont typeface="+mj-lt"/>
                        <a:buAutoNum type="arabicPeriod"/>
                      </a:pPr>
                      <a:r>
                        <a:rPr lang="fi-FI" sz="1600" dirty="0"/>
                        <a:t>Tahap Transaksi</a:t>
                      </a:r>
                    </a:p>
                  </a:txBody>
                  <a:tcPr marL="121882" marR="121882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76213" indent="-176213">
                        <a:buFont typeface="+mj-lt"/>
                        <a:buAutoNum type="arabicPeriod"/>
                      </a:pP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>
            <a:off x="7294563" y="5105400"/>
            <a:ext cx="4803773" cy="685800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white"/>
                </a:solidFill>
              </a:rPr>
              <a:t>PENJAMINAN PEMERINTAH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err="1">
                <a:solidFill>
                  <a:prstClr val="white"/>
                </a:solidFill>
              </a:rPr>
              <a:t>Peraturan</a:t>
            </a:r>
            <a:r>
              <a:rPr lang="en-US" sz="1400" dirty="0">
                <a:solidFill>
                  <a:prstClr val="white"/>
                </a:solidFill>
              </a:rPr>
              <a:t> </a:t>
            </a:r>
            <a:r>
              <a:rPr lang="en-US" sz="1400" dirty="0" err="1">
                <a:solidFill>
                  <a:prstClr val="white"/>
                </a:solidFill>
              </a:rPr>
              <a:t>Presiden</a:t>
            </a:r>
            <a:r>
              <a:rPr lang="en-US" sz="1400" dirty="0">
                <a:solidFill>
                  <a:prstClr val="white"/>
                </a:solidFill>
              </a:rPr>
              <a:t> No. 78/2010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white"/>
                </a:solidFill>
              </a:rPr>
              <a:t>PMK 260/PMK.011/2010 Jo. PMK 8/PMK.08/2016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294563" y="5791200"/>
            <a:ext cx="4803775" cy="457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</a:rPr>
              <a:t>DUKUNGAN PEMERINTAH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</a:rPr>
              <a:t>PMK No. 223/PMK.11/2012 (VGF)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469188" y="1143000"/>
            <a:ext cx="4629150" cy="449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</a:rPr>
              <a:t>PERPRES 38/2015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875588" y="1668462"/>
            <a:ext cx="4222750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</a:rPr>
              <a:t>PERMEN PPN NO. 4/2015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</a:rPr>
              <a:t>TENTANG PANDUAN UMUM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875588" y="2762250"/>
            <a:ext cx="4222750" cy="67786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</a:rPr>
              <a:t>PERATURAN KEPALA LKPP NO 19 TAHUN 2015 TENTANG PENGADAAN BADAN USAHA;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897812" y="3505200"/>
            <a:ext cx="4200525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</a:rPr>
              <a:t>PEMBAYARAN KETERSEDIAAN LAYANAN;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875588" y="2190750"/>
            <a:ext cx="422275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prstClr val="black"/>
                </a:solidFill>
              </a:rPr>
              <a:t>PERATURAN MENTERI/KEPALA LEMBAGA/KEPALA DAERAH</a:t>
            </a:r>
            <a:r>
              <a:rPr lang="en-US" sz="1300" dirty="0">
                <a:solidFill>
                  <a:prstClr val="black"/>
                </a:solidFill>
              </a:rPr>
              <a:t> SESUAI DENGAN KEWENANGANNYA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485187" y="4038600"/>
            <a:ext cx="3613149" cy="457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prstClr val="black"/>
                </a:solidFill>
              </a:rPr>
              <a:t>PMK NO. </a:t>
            </a:r>
            <a:r>
              <a:rPr lang="id-ID" sz="1400" b="1" dirty="0" smtClean="0">
                <a:solidFill>
                  <a:prstClr val="black"/>
                </a:solidFill>
              </a:rPr>
              <a:t>260</a:t>
            </a:r>
            <a:r>
              <a:rPr lang="en-US" sz="1400" b="1" dirty="0" smtClean="0">
                <a:solidFill>
                  <a:prstClr val="black"/>
                </a:solidFill>
              </a:rPr>
              <a:t>/PMK</a:t>
            </a:r>
            <a:r>
              <a:rPr lang="en-US" sz="1400" b="1" dirty="0">
                <a:solidFill>
                  <a:prstClr val="black"/>
                </a:solidFill>
              </a:rPr>
              <a:t>. </a:t>
            </a:r>
            <a:r>
              <a:rPr lang="en-US" sz="1400" b="1" dirty="0" smtClean="0">
                <a:solidFill>
                  <a:prstClr val="black"/>
                </a:solidFill>
              </a:rPr>
              <a:t>08/201</a:t>
            </a:r>
            <a:r>
              <a:rPr lang="id-ID" sz="1400" b="1" dirty="0" smtClean="0">
                <a:solidFill>
                  <a:prstClr val="black"/>
                </a:solidFill>
              </a:rPr>
              <a:t>6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485188" y="4579937"/>
            <a:ext cx="3613148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PERMENDAGRI No. 96/2016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076" name="Elbow Connector 3075"/>
          <p:cNvCxnSpPr>
            <a:stCxn id="28" idx="1"/>
            <a:endCxn id="29" idx="1"/>
          </p:cNvCxnSpPr>
          <p:nvPr/>
        </p:nvCxnSpPr>
        <p:spPr>
          <a:xfrm rot="10800000" flipH="1" flipV="1">
            <a:off x="7469188" y="1367630"/>
            <a:ext cx="406400" cy="548481"/>
          </a:xfrm>
          <a:prstGeom prst="bentConnector3">
            <a:avLst>
              <a:gd name="adj1" fmla="val -5625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8"/>
          <p:cNvCxnSpPr>
            <a:stCxn id="28" idx="1"/>
            <a:endCxn id="30" idx="1"/>
          </p:cNvCxnSpPr>
          <p:nvPr/>
        </p:nvCxnSpPr>
        <p:spPr>
          <a:xfrm rot="10800000" flipH="1" flipV="1">
            <a:off x="7469188" y="1367631"/>
            <a:ext cx="406400" cy="1733550"/>
          </a:xfrm>
          <a:prstGeom prst="bentConnector3">
            <a:avLst>
              <a:gd name="adj1" fmla="val -5625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>
            <a:stCxn id="28" idx="1"/>
            <a:endCxn id="31" idx="1"/>
          </p:cNvCxnSpPr>
          <p:nvPr/>
        </p:nvCxnSpPr>
        <p:spPr>
          <a:xfrm rot="10800000" flipH="1" flipV="1">
            <a:off x="7469188" y="1367630"/>
            <a:ext cx="428624" cy="2366169"/>
          </a:xfrm>
          <a:prstGeom prst="bentConnector3">
            <a:avLst>
              <a:gd name="adj1" fmla="val -5333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>
            <a:stCxn id="29" idx="1"/>
            <a:endCxn id="32" idx="1"/>
          </p:cNvCxnSpPr>
          <p:nvPr/>
        </p:nvCxnSpPr>
        <p:spPr>
          <a:xfrm rot="10800000" flipV="1">
            <a:off x="7875588" y="1916112"/>
            <a:ext cx="12700" cy="541338"/>
          </a:xfrm>
          <a:prstGeom prst="bentConnector3">
            <a:avLst>
              <a:gd name="adj1" fmla="val 180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>
            <a:stCxn id="31" idx="1"/>
            <a:endCxn id="38" idx="1"/>
          </p:cNvCxnSpPr>
          <p:nvPr/>
        </p:nvCxnSpPr>
        <p:spPr>
          <a:xfrm rot="10800000" flipH="1" flipV="1">
            <a:off x="7897811" y="3733800"/>
            <a:ext cx="587375" cy="533400"/>
          </a:xfrm>
          <a:prstGeom prst="bentConnector3">
            <a:avLst>
              <a:gd name="adj1" fmla="val -38919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0"/>
          <p:cNvCxnSpPr>
            <a:stCxn id="31" idx="1"/>
            <a:endCxn id="39" idx="1"/>
          </p:cNvCxnSpPr>
          <p:nvPr/>
        </p:nvCxnSpPr>
        <p:spPr>
          <a:xfrm rot="10800000" flipH="1" flipV="1">
            <a:off x="7897812" y="3733799"/>
            <a:ext cx="587376" cy="1074737"/>
          </a:xfrm>
          <a:prstGeom prst="bentConnector3">
            <a:avLst>
              <a:gd name="adj1" fmla="val -38919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9" name="Title 1"/>
          <p:cNvSpPr txBox="1">
            <a:spLocks/>
          </p:cNvSpPr>
          <p:nvPr/>
        </p:nvSpPr>
        <p:spPr bwMode="auto">
          <a:xfrm>
            <a:off x="1042975" y="0"/>
            <a:ext cx="9871099" cy="86793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prstClr val="black"/>
                </a:solidFill>
                <a:latin typeface="Calibri Light"/>
              </a:defRPr>
            </a:lvl1pPr>
          </a:lstStyle>
          <a:p>
            <a:r>
              <a:rPr lang="id-ID" dirty="0"/>
              <a:t>REGU</a:t>
            </a:r>
            <a:r>
              <a:rPr lang="en-US" dirty="0"/>
              <a:t>LA</a:t>
            </a:r>
            <a:r>
              <a:rPr lang="id-ID" dirty="0"/>
              <a:t>SI </a:t>
            </a:r>
            <a:r>
              <a:rPr lang="en-US" dirty="0"/>
              <a:t>KERJASAMA PEMERINTAH DENGAN</a:t>
            </a:r>
            <a:br>
              <a:rPr lang="en-US" dirty="0"/>
            </a:br>
            <a:r>
              <a:rPr lang="en-US" dirty="0"/>
              <a:t>BADAN USAHA DALAM PENYEDIAAN INFRASTRUKTUR</a:t>
            </a:r>
          </a:p>
        </p:txBody>
      </p:sp>
      <p:sp>
        <p:nvSpPr>
          <p:cNvPr id="33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428411" y="6477000"/>
            <a:ext cx="746535" cy="365125"/>
          </a:xfrm>
          <a:prstGeom prst="rect">
            <a:avLst/>
          </a:prstGeom>
        </p:spPr>
        <p:txBody>
          <a:bodyPr/>
          <a:lstStyle/>
          <a:p>
            <a:pPr algn="ctr"/>
            <a:fld id="{FEDA7C93-9141-4A12-827E-60EB1BD797E1}" type="slidenum">
              <a:rPr lang="en-US" smtClean="0"/>
              <a:pPr algn="ctr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0646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7" y="1066800"/>
            <a:ext cx="12061480" cy="5773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73025" y="228600"/>
            <a:ext cx="12115800" cy="609600"/>
          </a:xfrm>
        </p:spPr>
        <p:txBody>
          <a:bodyPr/>
          <a:lstStyle/>
          <a:p>
            <a:pPr eaLnBrk="1" hangingPunct="1"/>
            <a:r>
              <a:rPr kumimoji="1" lang="en-US" sz="3200" b="1">
                <a:ea typeface="ＭＳ Ｐゴシック" pitchFamily="34" charset="-128"/>
              </a:rPr>
              <a:t>TAHAPAN </a:t>
            </a:r>
            <a:r>
              <a:rPr kumimoji="1" lang="id-ID" sz="3200" b="1">
                <a:ea typeface="ＭＳ Ｐゴシック" pitchFamily="34" charset="-128"/>
              </a:rPr>
              <a:t>PELAKSANAAN </a:t>
            </a:r>
            <a:r>
              <a:rPr kumimoji="1" lang="en-US" sz="3200" b="1">
                <a:ea typeface="ＭＳ Ｐゴシック" pitchFamily="34" charset="-128"/>
              </a:rPr>
              <a:t>KPBU</a:t>
            </a:r>
          </a:p>
        </p:txBody>
      </p:sp>
      <p:grpSp>
        <p:nvGrpSpPr>
          <p:cNvPr id="28676" name="Group 5"/>
          <p:cNvGrpSpPr>
            <a:grpSpLocks/>
          </p:cNvGrpSpPr>
          <p:nvPr/>
        </p:nvGrpSpPr>
        <p:grpSpPr bwMode="auto">
          <a:xfrm>
            <a:off x="0" y="0"/>
            <a:ext cx="12188825" cy="914400"/>
            <a:chOff x="0" y="1"/>
            <a:chExt cx="12188825" cy="914403"/>
          </a:xfrm>
        </p:grpSpPr>
        <p:cxnSp>
          <p:nvCxnSpPr>
            <p:cNvPr id="7" name="Straight Connector 6"/>
            <p:cNvCxnSpPr>
              <a:cxnSpLocks noChangeShapeType="1"/>
            </p:cNvCxnSpPr>
            <p:nvPr/>
          </p:nvCxnSpPr>
          <p:spPr bwMode="auto">
            <a:xfrm>
              <a:off x="0" y="912817"/>
              <a:ext cx="12188825" cy="1587"/>
            </a:xfrm>
            <a:prstGeom prst="line">
              <a:avLst/>
            </a:prstGeom>
            <a:noFill/>
            <a:ln w="76200">
              <a:solidFill>
                <a:srgbClr val="E46C0A"/>
              </a:solidFill>
              <a:round/>
              <a:headEnd/>
              <a:tailEnd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5367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196638" y="1"/>
              <a:ext cx="992187" cy="8810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2867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4F8A8BB-1FE0-4109-B491-A6F1E4E8DAC6}" type="slidenum">
              <a:rPr lang="en-US">
                <a:solidFill>
                  <a:srgbClr val="898989"/>
                </a:solidFill>
              </a:rPr>
              <a:pPr eaLnBrk="1" hangingPunct="1"/>
              <a:t>9</a:t>
            </a:fld>
            <a:endParaRPr 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30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2727</Words>
  <Application>Microsoft Office PowerPoint</Application>
  <PresentationFormat>Custom</PresentationFormat>
  <Paragraphs>628</Paragraphs>
  <Slides>31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1_Office Theme</vt:lpstr>
      <vt:lpstr>2_Office Theme</vt:lpstr>
      <vt:lpstr>Document</vt:lpstr>
      <vt:lpstr>PERAN KEMENTERIAN PPN/BAPPENAS DALAM PROYEK KPBU DALAM PENYEDIAAN INFRASTRUKTUR </vt:lpstr>
      <vt:lpstr>KEBUTUHAN DAN SUMBER PENDANAAN INFRASTRUKTUR (2015 -2019): KETERLIBATAN PERAN SWASTA LEBIH BESAR</vt:lpstr>
      <vt:lpstr>TUSI KEMENTERIAN PPN/BAPPENAS</vt:lpstr>
      <vt:lpstr>STRUKTUR ORGANISASI</vt:lpstr>
      <vt:lpstr>Kementerian PPN/Bappenas Ditugaskan untuk Merencanakan Pencapaian Prioritas Pembangunan beserta Sumber Pendanaannya</vt:lpstr>
      <vt:lpstr>PowerPoint Presentation</vt:lpstr>
      <vt:lpstr>PowerPoint Presentation</vt:lpstr>
      <vt:lpstr>PowerPoint Presentation</vt:lpstr>
      <vt:lpstr>TAHAPAN PELAKSANAAN KPBU</vt:lpstr>
      <vt:lpstr>PowerPoint Presentation</vt:lpstr>
      <vt:lpstr>PowerPoint Presentation</vt:lpstr>
      <vt:lpstr>Daftar Rencana KPBU/PPP Book </vt:lpstr>
      <vt:lpstr>PowerPoint Presentation</vt:lpstr>
      <vt:lpstr>PowerPoint Presentation</vt:lpstr>
      <vt:lpstr>FASILTASI PENYUSUNAN OBC PROYEK KPBU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SUBJEK DALAM KPBU</vt:lpstr>
      <vt:lpstr>19 JENIS INFRASTRUKTUR KPBU</vt:lpstr>
      <vt:lpstr>PowerPoint Presentation</vt:lpstr>
      <vt:lpstr>PowerPoint Presentation</vt:lpstr>
      <vt:lpstr>PowerPoint Presentation</vt:lpstr>
      <vt:lpstr>SOLICITED &amp; UNSOLICITED PROJECT</vt:lpstr>
      <vt:lpstr>PROYEK KPBU ATAS PRAKARSA BADAN USAHA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KERJASAMA PEMERINTAH DAN BADAN USAHA DALAM PENYEDIAAN INFRASTRUKTUR Peraturan Presiden No.38 Tahun 2015 dan Permen PPN/Bappenas No.4 Tahun 2015</dc:title>
  <dc:creator>YUDIS</dc:creator>
  <cp:lastModifiedBy>user</cp:lastModifiedBy>
  <cp:revision>60</cp:revision>
  <dcterms:created xsi:type="dcterms:W3CDTF">2017-01-16T03:02:27Z</dcterms:created>
  <dcterms:modified xsi:type="dcterms:W3CDTF">2017-04-07T03:32:44Z</dcterms:modified>
</cp:coreProperties>
</file>